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86.xml" ContentType="application/vnd.openxmlformats-officedocument.presentationml.slideLayout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8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Masters/slideMaster8.xml" ContentType="application/vnd.openxmlformats-officedocument.presentationml.slideMaster+xml"/>
  <Override PartName="/ppt/diagrams/layout1.xml" ContentType="application/vnd.openxmlformats-officedocument.drawingml.diagramLayout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slideLayouts/slideLayout87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76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83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0.xml" ContentType="application/vnd.openxmlformats-officedocument.presentationml.slideLayout+xml"/>
  <Override PartName="/ppt/diagrams/quickStyle1.xml" ContentType="application/vnd.openxmlformats-officedocument.drawingml.diagramStyle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70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Masters/slideMaster7.xml" ContentType="application/vnd.openxmlformats-officedocument.presentationml.slideMaster+xml"/>
  <Override PartName="/ppt/theme/theme9.xml" ContentType="application/vnd.openxmlformats-officedocument.them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7.xml" ContentType="application/vnd.openxmlformats-officedocument.theme+xml"/>
  <Override PartName="/ppt/slideLayouts/slideLayout88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6.xml" ContentType="application/vnd.openxmlformats-officedocument.presentationml.slideMaster+xml"/>
  <Override PartName="/ppt/slideLayouts/slideLayout89.xml" ContentType="application/vnd.openxmlformats-officedocument.presentationml.slideLayout+xml"/>
  <Override PartName="/ppt/theme/theme8.xml" ContentType="application/vnd.openxmlformats-officedocument.them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9" r:id="rId1"/>
    <p:sldMasterId id="2147483763" r:id="rId2"/>
    <p:sldMasterId id="2147483800" r:id="rId3"/>
    <p:sldMasterId id="2147483961" r:id="rId4"/>
    <p:sldMasterId id="2147483973" r:id="rId5"/>
    <p:sldMasterId id="2147483985" r:id="rId6"/>
    <p:sldMasterId id="2147483997" r:id="rId7"/>
    <p:sldMasterId id="2147484009" r:id="rId8"/>
  </p:sldMasterIdLst>
  <p:notesMasterIdLst>
    <p:notesMasterId r:id="rId30"/>
  </p:notesMasterIdLst>
  <p:sldIdLst>
    <p:sldId id="256" r:id="rId9"/>
    <p:sldId id="281" r:id="rId10"/>
    <p:sldId id="282" r:id="rId11"/>
    <p:sldId id="290" r:id="rId12"/>
    <p:sldId id="276" r:id="rId13"/>
    <p:sldId id="283" r:id="rId14"/>
    <p:sldId id="272" r:id="rId15"/>
    <p:sldId id="280" r:id="rId16"/>
    <p:sldId id="262" r:id="rId17"/>
    <p:sldId id="293" r:id="rId18"/>
    <p:sldId id="294" r:id="rId19"/>
    <p:sldId id="292" r:id="rId20"/>
    <p:sldId id="295" r:id="rId21"/>
    <p:sldId id="296" r:id="rId22"/>
    <p:sldId id="291" r:id="rId23"/>
    <p:sldId id="298" r:id="rId24"/>
    <p:sldId id="300" r:id="rId25"/>
    <p:sldId id="297" r:id="rId26"/>
    <p:sldId id="299" r:id="rId27"/>
    <p:sldId id="264" r:id="rId28"/>
    <p:sldId id="289" r:id="rId2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00FF"/>
    <a:srgbClr val="FFFF00"/>
    <a:srgbClr val="0A090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0" autoAdjust="0"/>
    <p:restoredTop sz="94595" autoAdjust="0"/>
  </p:normalViewPr>
  <p:slideViewPr>
    <p:cSldViewPr>
      <p:cViewPr varScale="1">
        <p:scale>
          <a:sx n="69" d="100"/>
          <a:sy n="69" d="100"/>
        </p:scale>
        <p:origin x="-141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34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2ABD8B4-9088-4388-98BC-26834B42E3DF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1E9B61A-3F62-4E31-9FA9-15F9C6D4A9AE}">
      <dgm:prSet phldrT="[Текст]" custT="1"/>
      <dgm:spPr/>
      <dgm:t>
        <a:bodyPr/>
        <a:lstStyle/>
        <a:p>
          <a:r>
            <a:rPr lang="ru-RU" sz="2800" b="1" dirty="0" smtClean="0"/>
            <a:t>Учебно-воспитательный процесс</a:t>
          </a:r>
          <a:endParaRPr lang="ru-RU" sz="2800" b="1" dirty="0"/>
        </a:p>
      </dgm:t>
    </dgm:pt>
    <dgm:pt modelId="{4C6FBCEC-590F-4850-A970-82200F7FC5AF}" type="parTrans" cxnId="{D01EF6D1-D334-40EE-9884-CEB9A65C444B}">
      <dgm:prSet/>
      <dgm:spPr/>
      <dgm:t>
        <a:bodyPr/>
        <a:lstStyle/>
        <a:p>
          <a:endParaRPr lang="ru-RU"/>
        </a:p>
      </dgm:t>
    </dgm:pt>
    <dgm:pt modelId="{30FFA5B9-1E24-4DC3-AB08-BEE5ABFF0D0D}" type="sibTrans" cxnId="{D01EF6D1-D334-40EE-9884-CEB9A65C444B}">
      <dgm:prSet/>
      <dgm:spPr/>
      <dgm:t>
        <a:bodyPr/>
        <a:lstStyle/>
        <a:p>
          <a:endParaRPr lang="ru-RU"/>
        </a:p>
      </dgm:t>
    </dgm:pt>
    <dgm:pt modelId="{C7A4E7A0-7B05-4BA4-8EAA-FC4C73578E8B}">
      <dgm:prSet phldrT="[Текст]" custT="1"/>
      <dgm:spPr/>
      <dgm:t>
        <a:bodyPr/>
        <a:lstStyle/>
        <a:p>
          <a:r>
            <a:rPr lang="ru-RU" sz="2800" b="1" dirty="0" smtClean="0"/>
            <a:t>Педагогическая система школы</a:t>
          </a:r>
          <a:endParaRPr lang="ru-RU" sz="2800" b="1" dirty="0"/>
        </a:p>
      </dgm:t>
    </dgm:pt>
    <dgm:pt modelId="{FEF92F7A-68FA-4EDB-BFD6-C3CEC6BC9F73}" type="parTrans" cxnId="{B62E9BE9-A21A-4941-AB9E-4BFAB49F940E}">
      <dgm:prSet/>
      <dgm:spPr/>
      <dgm:t>
        <a:bodyPr/>
        <a:lstStyle/>
        <a:p>
          <a:endParaRPr lang="ru-RU"/>
        </a:p>
      </dgm:t>
    </dgm:pt>
    <dgm:pt modelId="{D2D9426B-645E-4E90-9748-C24283FB8946}" type="sibTrans" cxnId="{B62E9BE9-A21A-4941-AB9E-4BFAB49F940E}">
      <dgm:prSet/>
      <dgm:spPr/>
      <dgm:t>
        <a:bodyPr/>
        <a:lstStyle/>
        <a:p>
          <a:endParaRPr lang="ru-RU"/>
        </a:p>
      </dgm:t>
    </dgm:pt>
    <dgm:pt modelId="{E2B0B5EC-62C4-44EF-93A0-C3265A7E47C2}">
      <dgm:prSet phldrT="[Текст]" custT="1"/>
      <dgm:spPr/>
      <dgm:t>
        <a:bodyPr/>
        <a:lstStyle/>
        <a:p>
          <a:r>
            <a:rPr lang="ru-RU" sz="2800" b="1" dirty="0" smtClean="0"/>
            <a:t>Внеурочная деятельность и социализация обучающихся</a:t>
          </a:r>
          <a:endParaRPr lang="ru-RU" sz="2800" b="1" dirty="0"/>
        </a:p>
      </dgm:t>
    </dgm:pt>
    <dgm:pt modelId="{C61E4D83-14FA-41D0-9DED-67197C90F95B}" type="sibTrans" cxnId="{4BBAEC9C-64DD-4D9F-82FF-F1DB2846CC7C}">
      <dgm:prSet/>
      <dgm:spPr/>
      <dgm:t>
        <a:bodyPr/>
        <a:lstStyle/>
        <a:p>
          <a:endParaRPr lang="ru-RU"/>
        </a:p>
      </dgm:t>
    </dgm:pt>
    <dgm:pt modelId="{9272270A-C14E-42B8-BB65-DA8B314983CF}" type="parTrans" cxnId="{4BBAEC9C-64DD-4D9F-82FF-F1DB2846CC7C}">
      <dgm:prSet/>
      <dgm:spPr/>
      <dgm:t>
        <a:bodyPr/>
        <a:lstStyle/>
        <a:p>
          <a:endParaRPr lang="ru-RU"/>
        </a:p>
      </dgm:t>
    </dgm:pt>
    <dgm:pt modelId="{14701797-555B-4CF7-8F26-761600C0D0A0}" type="pres">
      <dgm:prSet presAssocID="{A2ABD8B4-9088-4388-98BC-26834B42E3DF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EECE2CD-E031-4C46-9E39-EDB896794A38}" type="pres">
      <dgm:prSet presAssocID="{11E9B61A-3F62-4E31-9FA9-15F9C6D4A9AE}" presName="parentLin" presStyleCnt="0"/>
      <dgm:spPr/>
    </dgm:pt>
    <dgm:pt modelId="{F5635EA9-04AC-4F2A-B515-385CF2053D6A}" type="pres">
      <dgm:prSet presAssocID="{11E9B61A-3F62-4E31-9FA9-15F9C6D4A9AE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6C4FFB04-6FD9-4EA1-AC42-C0933E9EA7FA}" type="pres">
      <dgm:prSet presAssocID="{11E9B61A-3F62-4E31-9FA9-15F9C6D4A9AE}" presName="parentText" presStyleLbl="node1" presStyleIdx="0" presStyleCnt="3" custScaleY="23211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9B4AB93-D8F2-4CBB-88BC-AA31C4D34650}" type="pres">
      <dgm:prSet presAssocID="{11E9B61A-3F62-4E31-9FA9-15F9C6D4A9AE}" presName="negativeSpace" presStyleCnt="0"/>
      <dgm:spPr/>
    </dgm:pt>
    <dgm:pt modelId="{FFBB14F0-38FA-448B-8A56-58FEE5374B56}" type="pres">
      <dgm:prSet presAssocID="{11E9B61A-3F62-4E31-9FA9-15F9C6D4A9AE}" presName="childText" presStyleLbl="conFgAcc1" presStyleIdx="0" presStyleCnt="3">
        <dgm:presLayoutVars>
          <dgm:bulletEnabled val="1"/>
        </dgm:presLayoutVars>
      </dgm:prSet>
      <dgm:spPr/>
    </dgm:pt>
    <dgm:pt modelId="{719623B6-B5BC-47C2-B4C7-EC70D302A47A}" type="pres">
      <dgm:prSet presAssocID="{30FFA5B9-1E24-4DC3-AB08-BEE5ABFF0D0D}" presName="spaceBetweenRectangles" presStyleCnt="0"/>
      <dgm:spPr/>
    </dgm:pt>
    <dgm:pt modelId="{4736912D-C6C1-4431-BB67-56A0F23F60EF}" type="pres">
      <dgm:prSet presAssocID="{E2B0B5EC-62C4-44EF-93A0-C3265A7E47C2}" presName="parentLin" presStyleCnt="0"/>
      <dgm:spPr/>
    </dgm:pt>
    <dgm:pt modelId="{04CA690A-D00D-4ED2-8EAE-AB79E84F4E49}" type="pres">
      <dgm:prSet presAssocID="{E2B0B5EC-62C4-44EF-93A0-C3265A7E47C2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4DB3BBD2-4AC4-4957-8B7C-8E4628A5CF17}" type="pres">
      <dgm:prSet presAssocID="{E2B0B5EC-62C4-44EF-93A0-C3265A7E47C2}" presName="parentText" presStyleLbl="node1" presStyleIdx="1" presStyleCnt="3" custScaleY="26978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4FFC94E-F788-4794-98A2-094ABA9BC693}" type="pres">
      <dgm:prSet presAssocID="{E2B0B5EC-62C4-44EF-93A0-C3265A7E47C2}" presName="negativeSpace" presStyleCnt="0"/>
      <dgm:spPr/>
    </dgm:pt>
    <dgm:pt modelId="{4979EA72-084D-4177-B0ED-6FD45991D951}" type="pres">
      <dgm:prSet presAssocID="{E2B0B5EC-62C4-44EF-93A0-C3265A7E47C2}" presName="childText" presStyleLbl="conFgAcc1" presStyleIdx="1" presStyleCnt="3">
        <dgm:presLayoutVars>
          <dgm:bulletEnabled val="1"/>
        </dgm:presLayoutVars>
      </dgm:prSet>
      <dgm:spPr/>
    </dgm:pt>
    <dgm:pt modelId="{9937BC51-5222-44D7-855D-4189887A73AC}" type="pres">
      <dgm:prSet presAssocID="{C61E4D83-14FA-41D0-9DED-67197C90F95B}" presName="spaceBetweenRectangles" presStyleCnt="0"/>
      <dgm:spPr/>
    </dgm:pt>
    <dgm:pt modelId="{EFF429CF-1008-4EE1-A993-2A892A425272}" type="pres">
      <dgm:prSet presAssocID="{C7A4E7A0-7B05-4BA4-8EAA-FC4C73578E8B}" presName="parentLin" presStyleCnt="0"/>
      <dgm:spPr/>
    </dgm:pt>
    <dgm:pt modelId="{5FB53E29-5551-4725-8B13-0B125CA88D84}" type="pres">
      <dgm:prSet presAssocID="{C7A4E7A0-7B05-4BA4-8EAA-FC4C73578E8B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2D2E1A9A-47C6-44BF-9C5E-360DF971FDF6}" type="pres">
      <dgm:prSet presAssocID="{C7A4E7A0-7B05-4BA4-8EAA-FC4C73578E8B}" presName="parentText" presStyleLbl="node1" presStyleIdx="2" presStyleCnt="3" custScaleY="25752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B8F757-18F2-4064-943B-2FC7C0740DB1}" type="pres">
      <dgm:prSet presAssocID="{C7A4E7A0-7B05-4BA4-8EAA-FC4C73578E8B}" presName="negativeSpace" presStyleCnt="0"/>
      <dgm:spPr/>
    </dgm:pt>
    <dgm:pt modelId="{BD754B4D-6662-43FE-9158-01D24DE346E3}" type="pres">
      <dgm:prSet presAssocID="{C7A4E7A0-7B05-4BA4-8EAA-FC4C73578E8B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B62E9BE9-A21A-4941-AB9E-4BFAB49F940E}" srcId="{A2ABD8B4-9088-4388-98BC-26834B42E3DF}" destId="{C7A4E7A0-7B05-4BA4-8EAA-FC4C73578E8B}" srcOrd="2" destOrd="0" parTransId="{FEF92F7A-68FA-4EDB-BFD6-C3CEC6BC9F73}" sibTransId="{D2D9426B-645E-4E90-9748-C24283FB8946}"/>
    <dgm:cxn modelId="{D01EF6D1-D334-40EE-9884-CEB9A65C444B}" srcId="{A2ABD8B4-9088-4388-98BC-26834B42E3DF}" destId="{11E9B61A-3F62-4E31-9FA9-15F9C6D4A9AE}" srcOrd="0" destOrd="0" parTransId="{4C6FBCEC-590F-4850-A970-82200F7FC5AF}" sibTransId="{30FFA5B9-1E24-4DC3-AB08-BEE5ABFF0D0D}"/>
    <dgm:cxn modelId="{B7219938-2352-4698-9048-637BFE3344D5}" type="presOf" srcId="{C7A4E7A0-7B05-4BA4-8EAA-FC4C73578E8B}" destId="{5FB53E29-5551-4725-8B13-0B125CA88D84}" srcOrd="0" destOrd="0" presId="urn:microsoft.com/office/officeart/2005/8/layout/list1"/>
    <dgm:cxn modelId="{887F2BD5-2293-4656-B3D1-D2132B87B053}" type="presOf" srcId="{11E9B61A-3F62-4E31-9FA9-15F9C6D4A9AE}" destId="{F5635EA9-04AC-4F2A-B515-385CF2053D6A}" srcOrd="0" destOrd="0" presId="urn:microsoft.com/office/officeart/2005/8/layout/list1"/>
    <dgm:cxn modelId="{4BBAEC9C-64DD-4D9F-82FF-F1DB2846CC7C}" srcId="{A2ABD8B4-9088-4388-98BC-26834B42E3DF}" destId="{E2B0B5EC-62C4-44EF-93A0-C3265A7E47C2}" srcOrd="1" destOrd="0" parTransId="{9272270A-C14E-42B8-BB65-DA8B314983CF}" sibTransId="{C61E4D83-14FA-41D0-9DED-67197C90F95B}"/>
    <dgm:cxn modelId="{F3FFB80F-5B28-4393-9A8B-C672BBE9F4DC}" type="presOf" srcId="{A2ABD8B4-9088-4388-98BC-26834B42E3DF}" destId="{14701797-555B-4CF7-8F26-761600C0D0A0}" srcOrd="0" destOrd="0" presId="urn:microsoft.com/office/officeart/2005/8/layout/list1"/>
    <dgm:cxn modelId="{F38332CA-A054-406E-AD7E-59D1838103A5}" type="presOf" srcId="{E2B0B5EC-62C4-44EF-93A0-C3265A7E47C2}" destId="{4DB3BBD2-4AC4-4957-8B7C-8E4628A5CF17}" srcOrd="1" destOrd="0" presId="urn:microsoft.com/office/officeart/2005/8/layout/list1"/>
    <dgm:cxn modelId="{C9E5610E-B4F5-4151-8A21-68ABE0405BF7}" type="presOf" srcId="{E2B0B5EC-62C4-44EF-93A0-C3265A7E47C2}" destId="{04CA690A-D00D-4ED2-8EAE-AB79E84F4E49}" srcOrd="0" destOrd="0" presId="urn:microsoft.com/office/officeart/2005/8/layout/list1"/>
    <dgm:cxn modelId="{2317E80C-8CC6-46A9-8374-E44EDBF10CDA}" type="presOf" srcId="{11E9B61A-3F62-4E31-9FA9-15F9C6D4A9AE}" destId="{6C4FFB04-6FD9-4EA1-AC42-C0933E9EA7FA}" srcOrd="1" destOrd="0" presId="urn:microsoft.com/office/officeart/2005/8/layout/list1"/>
    <dgm:cxn modelId="{19F33C10-E714-4753-B677-0E92B8D549D5}" type="presOf" srcId="{C7A4E7A0-7B05-4BA4-8EAA-FC4C73578E8B}" destId="{2D2E1A9A-47C6-44BF-9C5E-360DF971FDF6}" srcOrd="1" destOrd="0" presId="urn:microsoft.com/office/officeart/2005/8/layout/list1"/>
    <dgm:cxn modelId="{0E6EB494-8C13-4FB6-A21D-408191330D84}" type="presParOf" srcId="{14701797-555B-4CF7-8F26-761600C0D0A0}" destId="{FEECE2CD-E031-4C46-9E39-EDB896794A38}" srcOrd="0" destOrd="0" presId="urn:microsoft.com/office/officeart/2005/8/layout/list1"/>
    <dgm:cxn modelId="{43D53AF8-C173-4ACB-A35A-6F3E2E048957}" type="presParOf" srcId="{FEECE2CD-E031-4C46-9E39-EDB896794A38}" destId="{F5635EA9-04AC-4F2A-B515-385CF2053D6A}" srcOrd="0" destOrd="0" presId="urn:microsoft.com/office/officeart/2005/8/layout/list1"/>
    <dgm:cxn modelId="{E8C05094-2740-4CC5-81A7-AEDF0BCBC201}" type="presParOf" srcId="{FEECE2CD-E031-4C46-9E39-EDB896794A38}" destId="{6C4FFB04-6FD9-4EA1-AC42-C0933E9EA7FA}" srcOrd="1" destOrd="0" presId="urn:microsoft.com/office/officeart/2005/8/layout/list1"/>
    <dgm:cxn modelId="{A8F0AB36-F5F6-4D16-BC3B-B7807860E396}" type="presParOf" srcId="{14701797-555B-4CF7-8F26-761600C0D0A0}" destId="{E9B4AB93-D8F2-4CBB-88BC-AA31C4D34650}" srcOrd="1" destOrd="0" presId="urn:microsoft.com/office/officeart/2005/8/layout/list1"/>
    <dgm:cxn modelId="{97A0535F-A75E-419B-A511-7F33BC295C58}" type="presParOf" srcId="{14701797-555B-4CF7-8F26-761600C0D0A0}" destId="{FFBB14F0-38FA-448B-8A56-58FEE5374B56}" srcOrd="2" destOrd="0" presId="urn:microsoft.com/office/officeart/2005/8/layout/list1"/>
    <dgm:cxn modelId="{A146D0E0-39DB-4265-AA24-C47A51456806}" type="presParOf" srcId="{14701797-555B-4CF7-8F26-761600C0D0A0}" destId="{719623B6-B5BC-47C2-B4C7-EC70D302A47A}" srcOrd="3" destOrd="0" presId="urn:microsoft.com/office/officeart/2005/8/layout/list1"/>
    <dgm:cxn modelId="{0F84F4DB-02EF-4552-9130-488D3CDC58C9}" type="presParOf" srcId="{14701797-555B-4CF7-8F26-761600C0D0A0}" destId="{4736912D-C6C1-4431-BB67-56A0F23F60EF}" srcOrd="4" destOrd="0" presId="urn:microsoft.com/office/officeart/2005/8/layout/list1"/>
    <dgm:cxn modelId="{69299A13-1FF1-4F83-9530-4D7E60831E7A}" type="presParOf" srcId="{4736912D-C6C1-4431-BB67-56A0F23F60EF}" destId="{04CA690A-D00D-4ED2-8EAE-AB79E84F4E49}" srcOrd="0" destOrd="0" presId="urn:microsoft.com/office/officeart/2005/8/layout/list1"/>
    <dgm:cxn modelId="{1AE3B2D2-4C91-419C-BEEC-29C657F34F95}" type="presParOf" srcId="{4736912D-C6C1-4431-BB67-56A0F23F60EF}" destId="{4DB3BBD2-4AC4-4957-8B7C-8E4628A5CF17}" srcOrd="1" destOrd="0" presId="urn:microsoft.com/office/officeart/2005/8/layout/list1"/>
    <dgm:cxn modelId="{6BF94E5A-A359-4AE7-8EAE-E4A3992F197F}" type="presParOf" srcId="{14701797-555B-4CF7-8F26-761600C0D0A0}" destId="{84FFC94E-F788-4794-98A2-094ABA9BC693}" srcOrd="5" destOrd="0" presId="urn:microsoft.com/office/officeart/2005/8/layout/list1"/>
    <dgm:cxn modelId="{A5F6857D-A848-4C59-8213-70E0B0DE807B}" type="presParOf" srcId="{14701797-555B-4CF7-8F26-761600C0D0A0}" destId="{4979EA72-084D-4177-B0ED-6FD45991D951}" srcOrd="6" destOrd="0" presId="urn:microsoft.com/office/officeart/2005/8/layout/list1"/>
    <dgm:cxn modelId="{F174E888-D710-472A-B6E2-5CE30F59DBFC}" type="presParOf" srcId="{14701797-555B-4CF7-8F26-761600C0D0A0}" destId="{9937BC51-5222-44D7-855D-4189887A73AC}" srcOrd="7" destOrd="0" presId="urn:microsoft.com/office/officeart/2005/8/layout/list1"/>
    <dgm:cxn modelId="{6B1A42AF-AE56-4962-B70F-1739CF4A6BE4}" type="presParOf" srcId="{14701797-555B-4CF7-8F26-761600C0D0A0}" destId="{EFF429CF-1008-4EE1-A993-2A892A425272}" srcOrd="8" destOrd="0" presId="urn:microsoft.com/office/officeart/2005/8/layout/list1"/>
    <dgm:cxn modelId="{C6197B4C-7EE3-4F01-9604-ACF1EC0BABE5}" type="presParOf" srcId="{EFF429CF-1008-4EE1-A993-2A892A425272}" destId="{5FB53E29-5551-4725-8B13-0B125CA88D84}" srcOrd="0" destOrd="0" presId="urn:microsoft.com/office/officeart/2005/8/layout/list1"/>
    <dgm:cxn modelId="{70AB7249-CF2D-45B5-A338-35AE38C65D49}" type="presParOf" srcId="{EFF429CF-1008-4EE1-A993-2A892A425272}" destId="{2D2E1A9A-47C6-44BF-9C5E-360DF971FDF6}" srcOrd="1" destOrd="0" presId="urn:microsoft.com/office/officeart/2005/8/layout/list1"/>
    <dgm:cxn modelId="{F5D5D7E8-E67D-4FB0-81F4-1DD8454CE3EE}" type="presParOf" srcId="{14701797-555B-4CF7-8F26-761600C0D0A0}" destId="{93B8F757-18F2-4064-943B-2FC7C0740DB1}" srcOrd="9" destOrd="0" presId="urn:microsoft.com/office/officeart/2005/8/layout/list1"/>
    <dgm:cxn modelId="{A81A244F-7985-4A57-A3F7-8986693529D7}" type="presParOf" srcId="{14701797-555B-4CF7-8F26-761600C0D0A0}" destId="{BD754B4D-6662-43FE-9158-01D24DE346E3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FBB14F0-38FA-448B-8A56-58FEE5374B56}">
      <dsp:nvSpPr>
        <dsp:cNvPr id="0" name=""/>
        <dsp:cNvSpPr/>
      </dsp:nvSpPr>
      <dsp:spPr>
        <a:xfrm>
          <a:off x="0" y="992738"/>
          <a:ext cx="8229600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C4FFB04-6FD9-4EA1-AC42-C0933E9EA7FA}">
      <dsp:nvSpPr>
        <dsp:cNvPr id="0" name=""/>
        <dsp:cNvSpPr/>
      </dsp:nvSpPr>
      <dsp:spPr>
        <a:xfrm>
          <a:off x="411480" y="132553"/>
          <a:ext cx="5760720" cy="109634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/>
            <a:t>Учебно-воспитательный процесс</a:t>
          </a:r>
          <a:endParaRPr lang="ru-RU" sz="2800" b="1" kern="1200" dirty="0"/>
        </a:p>
      </dsp:txBody>
      <dsp:txXfrm>
        <a:off x="411480" y="132553"/>
        <a:ext cx="5760720" cy="1096344"/>
      </dsp:txXfrm>
    </dsp:sp>
    <dsp:sp modelId="{4979EA72-084D-4177-B0ED-6FD45991D951}">
      <dsp:nvSpPr>
        <dsp:cNvPr id="0" name=""/>
        <dsp:cNvSpPr/>
      </dsp:nvSpPr>
      <dsp:spPr>
        <a:xfrm>
          <a:off x="0" y="2520445"/>
          <a:ext cx="8229600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DB3BBD2-4AC4-4957-8B7C-8E4628A5CF17}">
      <dsp:nvSpPr>
        <dsp:cNvPr id="0" name=""/>
        <dsp:cNvSpPr/>
      </dsp:nvSpPr>
      <dsp:spPr>
        <a:xfrm>
          <a:off x="411078" y="1482338"/>
          <a:ext cx="5755094" cy="127426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/>
            <a:t>Внеурочная деятельность и социализация обучающихся</a:t>
          </a:r>
          <a:endParaRPr lang="ru-RU" sz="2800" b="1" kern="1200" dirty="0"/>
        </a:p>
      </dsp:txBody>
      <dsp:txXfrm>
        <a:off x="411078" y="1482338"/>
        <a:ext cx="5755094" cy="1274267"/>
      </dsp:txXfrm>
    </dsp:sp>
    <dsp:sp modelId="{BD754B4D-6662-43FE-9158-01D24DE346E3}">
      <dsp:nvSpPr>
        <dsp:cNvPr id="0" name=""/>
        <dsp:cNvSpPr/>
      </dsp:nvSpPr>
      <dsp:spPr>
        <a:xfrm>
          <a:off x="0" y="3990209"/>
          <a:ext cx="8229600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D2E1A9A-47C6-44BF-9C5E-360DF971FDF6}">
      <dsp:nvSpPr>
        <dsp:cNvPr id="0" name=""/>
        <dsp:cNvSpPr/>
      </dsp:nvSpPr>
      <dsp:spPr>
        <a:xfrm>
          <a:off x="411078" y="3010045"/>
          <a:ext cx="5755094" cy="121632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/>
            <a:t>Педагогическая система школы</a:t>
          </a:r>
          <a:endParaRPr lang="ru-RU" sz="2800" b="1" kern="1200" dirty="0"/>
        </a:p>
      </dsp:txBody>
      <dsp:txXfrm>
        <a:off x="411078" y="3010045"/>
        <a:ext cx="5755094" cy="121632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A91C5979-4711-4F9C-845F-D41D18F96E77}" type="datetimeFigureOut">
              <a:rPr lang="ru-RU"/>
              <a:pPr>
                <a:defRPr/>
              </a:pPr>
              <a:t>09.01.2017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FD27A4C3-34F5-4A21-AC65-9E86B71A3D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9599624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5F4FF52-4A0D-4164-9787-4BEB5D8D7D4A}" type="slidenum">
              <a:rPr lang="ru-RU" altLang="ru-RU">
                <a:solidFill>
                  <a:srgbClr val="000000"/>
                </a:solidFill>
              </a:rPr>
              <a:pPr eaLnBrk="1" hangingPunct="1"/>
              <a:t>10</a:t>
            </a:fld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26627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A5E8BB5F-0A55-4BFB-9B21-52A7B36D5D77}" type="slidenum">
              <a:rPr lang="ru-RU" altLang="ru-RU" sz="1200" smtClean="0">
                <a:solidFill>
                  <a:srgbClr val="000000"/>
                </a:solidFill>
              </a:rPr>
              <a:pPr algn="r" eaLnBrk="1" hangingPunct="1"/>
              <a:t>10</a:t>
            </a:fld>
            <a:endParaRPr lang="ru-RU" altLang="ru-RU" sz="1200" smtClean="0">
              <a:solidFill>
                <a:srgbClr val="000000"/>
              </a:solidFill>
            </a:endParaRPr>
          </a:p>
        </p:txBody>
      </p:sp>
      <p:sp>
        <p:nvSpPr>
          <p:cNvPr id="2662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ru-RU" altLang="ru-RU" i="1" smtClean="0">
                <a:latin typeface="Arial" panose="020B0604020202020204" pitchFamily="34" charset="0"/>
              </a:rPr>
              <a:t>Мониторинг</a:t>
            </a:r>
            <a:r>
              <a:rPr lang="ru-RU" altLang="ru-RU" smtClean="0">
                <a:latin typeface="Arial" panose="020B0604020202020204" pitchFamily="34" charset="0"/>
              </a:rPr>
              <a:t> – это, прежде всего, инструмент, помогающий самому педагогу «настроить» учебный процесс на индивидуальные возможности каждого ученика, создать для него оптимальные  условия для достижения качественного образовательного результата.</a:t>
            </a:r>
          </a:p>
          <a:p>
            <a:pPr eaLnBrk="1" hangingPunct="1"/>
            <a:r>
              <a:rPr lang="ru-RU" altLang="ru-RU" i="1" u="sng" smtClean="0">
                <a:latin typeface="Arial" panose="020B0604020202020204" pitchFamily="34" charset="0"/>
              </a:rPr>
              <a:t>Функции психолого-педагогического мониторинга</a:t>
            </a:r>
            <a:r>
              <a:rPr lang="ru-RU" altLang="ru-RU" smtClean="0">
                <a:latin typeface="Arial" panose="020B0604020202020204" pitchFamily="34" charset="0"/>
              </a:rPr>
              <a:t>:</a:t>
            </a:r>
          </a:p>
          <a:p>
            <a:pPr eaLnBrk="1" hangingPunct="1"/>
            <a:r>
              <a:rPr lang="ru-RU" altLang="ru-RU" smtClean="0">
                <a:latin typeface="Arial" panose="020B0604020202020204" pitchFamily="34" charset="0"/>
              </a:rPr>
              <a:t>Диагностическая </a:t>
            </a:r>
          </a:p>
          <a:p>
            <a:pPr marL="742950" lvl="1" indent="-285750" eaLnBrk="1" hangingPunct="1"/>
            <a:r>
              <a:rPr lang="ru-RU" altLang="ru-RU" smtClean="0">
                <a:latin typeface="Arial" panose="020B0604020202020204" pitchFamily="34" charset="0"/>
              </a:rPr>
              <a:t>Определение уровня развития того или иного умения. </a:t>
            </a:r>
          </a:p>
          <a:p>
            <a:pPr marL="742950" lvl="1" indent="-285750" eaLnBrk="1" hangingPunct="1"/>
            <a:r>
              <a:rPr lang="ru-RU" altLang="ru-RU" smtClean="0">
                <a:latin typeface="Arial" panose="020B0604020202020204" pitchFamily="34" charset="0"/>
              </a:rPr>
              <a:t>Отслеживания динамики развития образовательных компетенций по показателям  и в целом. </a:t>
            </a:r>
          </a:p>
          <a:p>
            <a:pPr eaLnBrk="1" hangingPunct="1"/>
            <a:r>
              <a:rPr lang="ru-RU" altLang="ru-RU" smtClean="0">
                <a:latin typeface="Arial" panose="020B0604020202020204" pitchFamily="34" charset="0"/>
              </a:rPr>
              <a:t>Оценочная </a:t>
            </a:r>
          </a:p>
          <a:p>
            <a:pPr marL="742950" lvl="1" indent="-285750" eaLnBrk="1" hangingPunct="1"/>
            <a:r>
              <a:rPr lang="ru-RU" altLang="ru-RU" smtClean="0">
                <a:latin typeface="Arial" panose="020B0604020202020204" pitchFamily="34" charset="0"/>
              </a:rPr>
              <a:t>Описание  критериев эффективности  решения поставленных задач (что такое «хорошо»). </a:t>
            </a:r>
          </a:p>
          <a:p>
            <a:pPr eaLnBrk="1" hangingPunct="1"/>
            <a:r>
              <a:rPr lang="ru-RU" altLang="ru-RU" smtClean="0">
                <a:latin typeface="Arial" panose="020B0604020202020204" pitchFamily="34" charset="0"/>
              </a:rPr>
              <a:t>Контрольная </a:t>
            </a:r>
          </a:p>
          <a:p>
            <a:pPr eaLnBrk="1" hangingPunct="1"/>
            <a:r>
              <a:rPr lang="ru-RU" altLang="ru-RU" smtClean="0">
                <a:latin typeface="Arial" panose="020B0604020202020204" pitchFamily="34" charset="0"/>
              </a:rPr>
              <a:t> Описание и определение критериев успешности работы учителя.</a:t>
            </a:r>
            <a:endParaRPr lang="en-US" altLang="ru-RU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069292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68EA9D3A-A830-400B-80E5-571217BD2A76}" type="slidenum">
              <a:rPr lang="ru-RU" altLang="ru-RU">
                <a:solidFill>
                  <a:srgbClr val="000000"/>
                </a:solidFill>
              </a:rPr>
              <a:pPr eaLnBrk="1" hangingPunct="1"/>
              <a:t>13</a:t>
            </a:fld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30723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0B2D7E64-7334-46F5-9023-BED4F4B66EC8}" type="slidenum">
              <a:rPr lang="ru-RU" altLang="ru-RU" sz="1200" smtClean="0">
                <a:solidFill>
                  <a:srgbClr val="000000"/>
                </a:solidFill>
              </a:rPr>
              <a:pPr algn="r" eaLnBrk="1" hangingPunct="1"/>
              <a:t>13</a:t>
            </a:fld>
            <a:endParaRPr lang="ru-RU" altLang="ru-RU" sz="1200" smtClean="0">
              <a:solidFill>
                <a:srgbClr val="000000"/>
              </a:solidFill>
            </a:endParaRPr>
          </a:p>
        </p:txBody>
      </p:sp>
      <p:sp>
        <p:nvSpPr>
          <p:cNvPr id="3072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ru-RU" altLang="ru-RU" smtClean="0">
                <a:latin typeface="Arial" panose="020B0604020202020204" pitchFamily="34" charset="0"/>
              </a:rPr>
              <a:t>Один из них:</a:t>
            </a:r>
          </a:p>
          <a:p>
            <a:pPr eaLnBrk="1" hangingPunct="1"/>
            <a:r>
              <a:rPr lang="ru-RU" altLang="ru-RU" smtClean="0">
                <a:latin typeface="Arial" panose="020B0604020202020204" pitchFamily="34" charset="0"/>
              </a:rPr>
              <a:t>                   </a:t>
            </a:r>
            <a:r>
              <a:rPr lang="ru-RU" altLang="ru-RU" u="sng" smtClean="0">
                <a:latin typeface="Arial" panose="020B0604020202020204" pitchFamily="34" charset="0"/>
              </a:rPr>
              <a:t>Как правильно организовать мониторинг формирования УУД?</a:t>
            </a:r>
            <a:endParaRPr lang="ru-RU" altLang="ru-RU" smtClean="0">
              <a:latin typeface="Arial" panose="020B0604020202020204" pitchFamily="34" charset="0"/>
            </a:endParaRPr>
          </a:p>
          <a:p>
            <a:pPr eaLnBrk="1" hangingPunct="1"/>
            <a:r>
              <a:rPr lang="ru-RU" altLang="ru-RU" smtClean="0">
                <a:latin typeface="Arial" panose="020B0604020202020204" pitchFamily="34" charset="0"/>
              </a:rPr>
              <a:t>     К сожалению, новыми стандартами не предусмотрены материалы (таблицы, бланки, оценочные листы и т. д.) для фиксирования показателей диагностики формирования и развития метапредметных и личностных результатов. Что затрудняет отслеживание показателей развития школьника на протяжении всего обучения в начальной школе. </a:t>
            </a:r>
          </a:p>
          <a:p>
            <a:pPr eaLnBrk="1" hangingPunct="1"/>
            <a:endParaRPr lang="ru-RU" altLang="ru-RU" smtClean="0">
              <a:latin typeface="Arial" panose="020B0604020202020204" pitchFamily="34" charset="0"/>
            </a:endParaRPr>
          </a:p>
          <a:p>
            <a:pPr algn="just" eaLnBrk="1" hangingPunct="1"/>
            <a:r>
              <a:rPr lang="ru-RU" altLang="ru-RU" smtClean="0">
                <a:latin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42500919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 sz="44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defRPr sz="3200">
                <a:solidFill>
                  <a:srgbClr val="FF9900"/>
                </a:solidFill>
              </a:defRPr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 sz="18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00775"/>
            <a:ext cx="2895600" cy="476250"/>
          </a:xfrm>
        </p:spPr>
        <p:txBody>
          <a:bodyPr/>
          <a:lstStyle>
            <a:lvl1pPr>
              <a:defRPr sz="18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 sz="1800"/>
            </a:lvl1pPr>
          </a:lstStyle>
          <a:p>
            <a:pPr>
              <a:defRPr/>
            </a:pPr>
            <a:fld id="{962BC47E-C6CF-42A7-A289-1D68E0A30A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bg-BG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30FABA-798E-457A-A739-6C65F125A7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40513" y="73025"/>
            <a:ext cx="2141537" cy="58705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4313" y="73025"/>
            <a:ext cx="6273800" cy="58705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bg-BG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133D83-611D-41C1-8013-2F9E854316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313" y="73025"/>
            <a:ext cx="8229600" cy="609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0838" y="914400"/>
            <a:ext cx="4138612" cy="5029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1850" y="914400"/>
            <a:ext cx="4140200" cy="5029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bg-BG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F8B4BB-8F5A-4C7D-A6D8-C0440477D1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313" y="73025"/>
            <a:ext cx="8229600" cy="609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50838" y="914400"/>
            <a:ext cx="4138612" cy="5029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bg-B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1850" y="914400"/>
            <a:ext cx="4140200" cy="5029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bg-BG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670E70-5041-4C5F-B15A-66DDF292DE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835D1A-C82C-4F05-B1CB-6B1B9D2B83C8}" type="datetimeFigureOut">
              <a:rPr lang="ru-RU"/>
              <a:pPr>
                <a:defRPr/>
              </a:pPr>
              <a:t>09.01.2017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D8AFCE-3594-449A-A81C-E210A796C5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47AAF7-C264-4982-8671-37397031DA7C}" type="datetimeFigureOut">
              <a:rPr lang="ru-RU"/>
              <a:pPr>
                <a:defRPr/>
              </a:pPr>
              <a:t>09.01.2017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372F1D-DE58-48EA-AD7E-1F0ABFF208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9119EB-10E9-459A-A9B0-40C5548EF589}" type="datetimeFigureOut">
              <a:rPr lang="ru-RU"/>
              <a:pPr>
                <a:defRPr/>
              </a:pPr>
              <a:t>09.01.2017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CC2869-5D97-4C6D-886F-F852B3642C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29589D-38D1-4A42-BA8D-D058E0C36467}" type="datetimeFigureOut">
              <a:rPr lang="ru-RU"/>
              <a:pPr>
                <a:defRPr/>
              </a:pPr>
              <a:t>09.01.2017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CFB494-1BEC-4960-918B-9EA2B95D66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A2A58D-EB11-49A7-8376-8B8B8B19CED0}" type="datetimeFigureOut">
              <a:rPr lang="ru-RU"/>
              <a:pPr>
                <a:defRPr/>
              </a:pPr>
              <a:t>09.01.2017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1DBC13-62D5-428C-8D03-3FADE79C0B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941889-912C-4D81-81A6-D4024D0FF679}" type="datetimeFigureOut">
              <a:rPr lang="ru-RU"/>
              <a:pPr>
                <a:defRPr/>
              </a:pPr>
              <a:t>09.01.2017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FDA355-148F-431C-AC50-0DAC0E5F32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bg-BG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1A651F-1F7F-41F8-9D74-A08D04BE8B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97B629-B191-4563-8C94-86BC2DF7CA82}" type="datetimeFigureOut">
              <a:rPr lang="ru-RU"/>
              <a:pPr>
                <a:defRPr/>
              </a:pPr>
              <a:t>09.01.2017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9E3379-562F-4609-AB73-E299E95D77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1A53E6-DDE6-43D4-B50E-0FA3DC38A7E5}" type="datetimeFigureOut">
              <a:rPr lang="ru-RU"/>
              <a:pPr>
                <a:defRPr/>
              </a:pPr>
              <a:t>09.01.2017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101F44-97D8-486C-9A48-64FFA8D190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367497-E0AE-48A6-A888-2967FF86C73D}" type="datetimeFigureOut">
              <a:rPr lang="ru-RU"/>
              <a:pPr>
                <a:defRPr/>
              </a:pPr>
              <a:t>09.01.2017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67D8B9-2212-45D1-B8D9-69F86CAFD3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019A7F-0430-4A50-B410-9788E528F93E}" type="datetimeFigureOut">
              <a:rPr lang="ru-RU"/>
              <a:pPr>
                <a:defRPr/>
              </a:pPr>
              <a:t>09.01.2017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7385C0-E97C-4B1B-B3B5-CAAA403912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660CC5-6D85-47E0-88C1-CECB76CB2D17}" type="datetimeFigureOut">
              <a:rPr lang="ru-RU"/>
              <a:pPr>
                <a:defRPr/>
              </a:pPr>
              <a:t>09.01.2017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56D7FD-EEC4-4F47-8431-CF8981E6FD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594C87-D371-44CE-A9CF-FBE29070A8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D29BD8-AD2A-4ABF-9576-B93B35D617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C8345C-8706-4515-A39B-98D2EF43F5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E02C7C-7C1B-44BE-A9E1-98291E55A2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1C6528-DAF5-4176-B86F-C08445C814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F6090F-8023-42FB-B479-4255344CFC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4FEADA-4A6E-4413-BFA4-F1286A1E54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46D440-C851-497B-B100-9E69BF4640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E692E3-1D2B-4F8C-8389-CFE7D87BEF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E2F2E6-B51F-4413-B008-3FB65953B9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18E827-2D20-40DD-89EC-DF2D3FA686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AC58BF-85EE-4E1C-AF7B-3EC1F81CFB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Заголовок, текст и кли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Клип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 rtlCol="0">
            <a:normAutofit/>
          </a:bodyPr>
          <a:lstStyle/>
          <a:p>
            <a:pPr lvl="0"/>
            <a:r>
              <a:rPr lang="ru-RU" noProof="0" smtClean="0"/>
              <a:t>Вставка клипа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C7EFDE-554F-4E5B-BB87-5B89302884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F4B8CB8-8B8E-47B5-85C1-9794751E7E3B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827059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4C5AEA6-B6E4-47AB-AFF9-51DBF6DDFC5B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235981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9147B4F-CFD5-4667-ACB1-F7301A6A9D98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1158821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0838" y="914400"/>
            <a:ext cx="4138612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bg-B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1850" y="914400"/>
            <a:ext cx="41402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bg-BG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EEE03E-703B-47E5-BC09-07374A46AD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5FF92D1-2E05-4C71-BDDA-784013954FF2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2149143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157D0F3-265E-4E2E-9CE9-CBE0CDF0BF90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4895868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0FE0F14-5BFF-4C82-8599-517B09E3C4A4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2334572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19D1953-E5D6-45E2-91D5-1D17ADCAE4DE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0310130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1110609-4FA8-4743-9C26-ABA39D6AB781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536638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12CC2EA-D025-4A71-B96B-9D835DC1591E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298627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7D1F47-B5A4-4971-8A21-D2A4A0886500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851519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4398A3B-FE8D-482F-8348-4A9E8C27E0A2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0192989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F4B8CB8-8B8E-47B5-85C1-9794751E7E3B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4058508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4C5AEA6-B6E4-47AB-AFF9-51DBF6DDFC5B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4501908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bg-B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bg-BG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E1EDBD-C81A-4AC5-919F-02C0D7C8F8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9147B4F-CFD5-4667-ACB1-F7301A6A9D98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2540666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5FF92D1-2E05-4C71-BDDA-784013954FF2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7924812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157D0F3-265E-4E2E-9CE9-CBE0CDF0BF90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919636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0FE0F14-5BFF-4C82-8599-517B09E3C4A4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6690368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19D1953-E5D6-45E2-91D5-1D17ADCAE4DE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6711526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1110609-4FA8-4743-9C26-ABA39D6AB781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4518192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12CC2EA-D025-4A71-B96B-9D835DC1591E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1599187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7D1F47-B5A4-4971-8A21-D2A4A0886500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8284324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4398A3B-FE8D-482F-8348-4A9E8C27E0A2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3732759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F4B8CB8-8B8E-47B5-85C1-9794751E7E3B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4179694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bg-BG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973FCA-FB8E-4493-A48E-C8824C1B23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4C5AEA6-B6E4-47AB-AFF9-51DBF6DDFC5B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5954495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9147B4F-CFD5-4667-ACB1-F7301A6A9D98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8929988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5FF92D1-2E05-4C71-BDDA-784013954FF2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2333239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157D0F3-265E-4E2E-9CE9-CBE0CDF0BF90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7025304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0FE0F14-5BFF-4C82-8599-517B09E3C4A4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090168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19D1953-E5D6-45E2-91D5-1D17ADCAE4DE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7379977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1110609-4FA8-4743-9C26-ABA39D6AB781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0251300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12CC2EA-D025-4A71-B96B-9D835DC1591E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8267475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7D1F47-B5A4-4971-8A21-D2A4A0886500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8409754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4398A3B-FE8D-482F-8348-4A9E8C27E0A2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6376903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716461-50B4-47F9-8D7D-65E4BD3431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F4B8CB8-8B8E-47B5-85C1-9794751E7E3B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6310845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4C5AEA6-B6E4-47AB-AFF9-51DBF6DDFC5B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4143950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9147B4F-CFD5-4667-ACB1-F7301A6A9D98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1036683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5FF92D1-2E05-4C71-BDDA-784013954FF2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4003209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157D0F3-265E-4E2E-9CE9-CBE0CDF0BF90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7309828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0FE0F14-5BFF-4C82-8599-517B09E3C4A4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5510708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19D1953-E5D6-45E2-91D5-1D17ADCAE4DE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2514278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1110609-4FA8-4743-9C26-ABA39D6AB781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4313199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12CC2EA-D025-4A71-B96B-9D835DC1591E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4844834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7D1F47-B5A4-4971-8A21-D2A4A0886500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0164229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8B3D3F-B532-4594-8956-CEAD24FCF2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4398A3B-FE8D-482F-8348-4A9E8C27E0A2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5129832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F4B8CB8-8B8E-47B5-85C1-9794751E7E3B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2017609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4C5AEA6-B6E4-47AB-AFF9-51DBF6DDFC5B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1146760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9147B4F-CFD5-4667-ACB1-F7301A6A9D98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034489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5FF92D1-2E05-4C71-BDDA-784013954FF2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4216930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157D0F3-265E-4E2E-9CE9-CBE0CDF0BF90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0442819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0FE0F14-5BFF-4C82-8599-517B09E3C4A4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0458688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19D1953-E5D6-45E2-91D5-1D17ADCAE4DE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9225826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1110609-4FA8-4743-9C26-ABA39D6AB781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4169570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12CC2EA-D025-4A71-B96B-9D835DC1591E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7206405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bg-B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bg-BG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054F7D-2C4A-45E4-984A-B35CEBA9B2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7D1F47-B5A4-4971-8A21-D2A4A0886500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3534766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4398A3B-FE8D-482F-8348-4A9E8C27E0A2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1056658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3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3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5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0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68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7.xml"/><Relationship Id="rId3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6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1.xml"/><Relationship Id="rId1" Type="http://schemas.openxmlformats.org/officeDocument/2006/relationships/slideLayout" Target="../slideLayouts/slideLayout70.xml"/><Relationship Id="rId6" Type="http://schemas.openxmlformats.org/officeDocument/2006/relationships/slideLayout" Target="../slideLayouts/slideLayout75.xml"/><Relationship Id="rId11" Type="http://schemas.openxmlformats.org/officeDocument/2006/relationships/slideLayout" Target="../slideLayouts/slideLayout80.xml"/><Relationship Id="rId5" Type="http://schemas.openxmlformats.org/officeDocument/2006/relationships/slideLayout" Target="../slideLayouts/slideLayout74.xml"/><Relationship Id="rId10" Type="http://schemas.openxmlformats.org/officeDocument/2006/relationships/slideLayout" Target="../slideLayouts/slideLayout79.xml"/><Relationship Id="rId4" Type="http://schemas.openxmlformats.org/officeDocument/2006/relationships/slideLayout" Target="../slideLayouts/slideLayout73.xml"/><Relationship Id="rId9" Type="http://schemas.openxmlformats.org/officeDocument/2006/relationships/slideLayout" Target="../slideLayouts/slideLayout78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8.xml"/><Relationship Id="rId3" Type="http://schemas.openxmlformats.org/officeDocument/2006/relationships/slideLayout" Target="../slideLayouts/slideLayout83.xml"/><Relationship Id="rId7" Type="http://schemas.openxmlformats.org/officeDocument/2006/relationships/slideLayout" Target="../slideLayouts/slideLayout87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2.xml"/><Relationship Id="rId1" Type="http://schemas.openxmlformats.org/officeDocument/2006/relationships/slideLayout" Target="../slideLayouts/slideLayout81.xml"/><Relationship Id="rId6" Type="http://schemas.openxmlformats.org/officeDocument/2006/relationships/slideLayout" Target="../slideLayouts/slideLayout86.xml"/><Relationship Id="rId11" Type="http://schemas.openxmlformats.org/officeDocument/2006/relationships/slideLayout" Target="../slideLayouts/slideLayout91.xml"/><Relationship Id="rId5" Type="http://schemas.openxmlformats.org/officeDocument/2006/relationships/slideLayout" Target="../slideLayouts/slideLayout85.xml"/><Relationship Id="rId10" Type="http://schemas.openxmlformats.org/officeDocument/2006/relationships/slideLayout" Target="../slideLayouts/slideLayout90.xml"/><Relationship Id="rId4" Type="http://schemas.openxmlformats.org/officeDocument/2006/relationships/slideLayout" Target="../slideLayouts/slideLayout84.xml"/><Relationship Id="rId9" Type="http://schemas.openxmlformats.org/officeDocument/2006/relationships/slideLayout" Target="../slideLayouts/slideLayout8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0"/>
            <a:ext cx="9144000" cy="65722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20000"/>
              </a:spcBef>
              <a:spcAft>
                <a:spcPct val="75000"/>
              </a:spcAft>
              <a:defRPr/>
            </a:pPr>
            <a:endParaRPr lang="ru-RU" sz="2400">
              <a:solidFill>
                <a:schemeClr val="tx2"/>
              </a:solidFill>
            </a:endParaRPr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0" y="6200775"/>
            <a:ext cx="9144000" cy="65722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20000"/>
              </a:spcBef>
              <a:spcAft>
                <a:spcPct val="75000"/>
              </a:spcAft>
              <a:defRPr/>
            </a:pPr>
            <a:endParaRPr lang="ru-RU" sz="2400">
              <a:solidFill>
                <a:schemeClr val="tx2"/>
              </a:solidFill>
            </a:endParaRP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0838" y="914400"/>
            <a:ext cx="8431212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214313" y="73025"/>
            <a:ext cx="822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007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>
            <a:lvl1pPr>
              <a:defRPr sz="1600">
                <a:solidFill>
                  <a:srgbClr val="005AB4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717800" y="6200775"/>
            <a:ext cx="3708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>
            <a:lvl1pPr algn="ctr">
              <a:defRPr sz="1600">
                <a:solidFill>
                  <a:srgbClr val="005AB4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80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007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>
            <a:lvl1pPr algn="r">
              <a:defRPr sz="1600">
                <a:solidFill>
                  <a:srgbClr val="005AB4"/>
                </a:solidFill>
              </a:defRPr>
            </a:lvl1pPr>
          </a:lstStyle>
          <a:p>
            <a:pPr>
              <a:defRPr/>
            </a:pPr>
            <a:fld id="{2605153D-95B3-4FB2-A31E-80C60E5FA9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60" r:id="rId1"/>
    <p:sldLayoutId id="2147483925" r:id="rId2"/>
    <p:sldLayoutId id="2147483926" r:id="rId3"/>
    <p:sldLayoutId id="2147483927" r:id="rId4"/>
    <p:sldLayoutId id="2147483928" r:id="rId5"/>
    <p:sldLayoutId id="2147483929" r:id="rId6"/>
    <p:sldLayoutId id="2147483930" r:id="rId7"/>
    <p:sldLayoutId id="2147483931" r:id="rId8"/>
    <p:sldLayoutId id="2147483932" r:id="rId9"/>
    <p:sldLayoutId id="2147483933" r:id="rId10"/>
    <p:sldLayoutId id="2147483934" r:id="rId11"/>
    <p:sldLayoutId id="2147483935" r:id="rId12"/>
    <p:sldLayoutId id="2147483936" r:id="rId13"/>
  </p:sldLayoutIdLst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5AB4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5AB4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5AB4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5AB4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5AB4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5AB4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5AB4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5AB4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5AB4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defRPr sz="1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defRPr sz="1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defRPr sz="1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51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581D502-20E6-4879-B58A-2A24A3A621EA}" type="datetimeFigureOut">
              <a:rPr lang="ru-RU"/>
              <a:pPr>
                <a:defRPr/>
              </a:pPr>
              <a:t>09.01.2017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EB56410-ACE9-48DB-98FE-E2F979DBB8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</p:sldLayoutIdLst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075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BBD76D9-E51D-4802-BF14-D7BD88E52B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8" r:id="rId1"/>
    <p:sldLayoutId id="2147483949" r:id="rId2"/>
    <p:sldLayoutId id="2147483950" r:id="rId3"/>
    <p:sldLayoutId id="2147483951" r:id="rId4"/>
    <p:sldLayoutId id="2147483952" r:id="rId5"/>
    <p:sldLayoutId id="2147483953" r:id="rId6"/>
    <p:sldLayoutId id="2147483954" r:id="rId7"/>
    <p:sldLayoutId id="2147483955" r:id="rId8"/>
    <p:sldLayoutId id="2147483956" r:id="rId9"/>
    <p:sldLayoutId id="2147483957" r:id="rId10"/>
    <p:sldLayoutId id="2147483958" r:id="rId11"/>
    <p:sldLayoutId id="2147483959" r:id="rId12"/>
  </p:sldLayoutIdLst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Arial" charset="0"/>
              </a:defRPr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Arial" charset="0"/>
              </a:defRPr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A7A4E148-E583-4EFF-8632-704FAD392CAA}" type="slidenum">
              <a:rPr lang="ru-RU" altLang="ru-RU" smtClean="0">
                <a:solidFill>
                  <a:srgbClr val="000000"/>
                </a:solidFill>
                <a:latin typeface="Arial" panose="020B0604020202020204" pitchFamily="34" charset="0"/>
              </a:rPr>
              <a:pPr/>
              <a:t>‹#›</a:t>
            </a:fld>
            <a:endParaRPr lang="ru-RU" altLang="ru-RU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429675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2" r:id="rId1"/>
    <p:sldLayoutId id="2147483963" r:id="rId2"/>
    <p:sldLayoutId id="2147483964" r:id="rId3"/>
    <p:sldLayoutId id="2147483965" r:id="rId4"/>
    <p:sldLayoutId id="2147483966" r:id="rId5"/>
    <p:sldLayoutId id="2147483967" r:id="rId6"/>
    <p:sldLayoutId id="2147483968" r:id="rId7"/>
    <p:sldLayoutId id="2147483969" r:id="rId8"/>
    <p:sldLayoutId id="2147483970" r:id="rId9"/>
    <p:sldLayoutId id="2147483971" r:id="rId10"/>
    <p:sldLayoutId id="2147483972" r:id="rId11"/>
  </p:sldLayoutIdLst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Arial" charset="0"/>
              </a:defRPr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Arial" charset="0"/>
              </a:defRPr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A7A4E148-E583-4EFF-8632-704FAD392CAA}" type="slidenum">
              <a:rPr lang="ru-RU" altLang="ru-RU" smtClean="0">
                <a:solidFill>
                  <a:srgbClr val="000000"/>
                </a:solidFill>
                <a:latin typeface="Arial" panose="020B0604020202020204" pitchFamily="34" charset="0"/>
              </a:rPr>
              <a:pPr/>
              <a:t>‹#›</a:t>
            </a:fld>
            <a:endParaRPr lang="ru-RU" altLang="ru-RU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831237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4" r:id="rId1"/>
    <p:sldLayoutId id="2147483975" r:id="rId2"/>
    <p:sldLayoutId id="2147483976" r:id="rId3"/>
    <p:sldLayoutId id="2147483977" r:id="rId4"/>
    <p:sldLayoutId id="2147483978" r:id="rId5"/>
    <p:sldLayoutId id="2147483979" r:id="rId6"/>
    <p:sldLayoutId id="2147483980" r:id="rId7"/>
    <p:sldLayoutId id="2147483981" r:id="rId8"/>
    <p:sldLayoutId id="2147483982" r:id="rId9"/>
    <p:sldLayoutId id="2147483983" r:id="rId10"/>
    <p:sldLayoutId id="2147483984" r:id="rId11"/>
  </p:sldLayoutIdLst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Arial" charset="0"/>
              </a:defRPr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Arial" charset="0"/>
              </a:defRPr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A7A4E148-E583-4EFF-8632-704FAD392CAA}" type="slidenum">
              <a:rPr lang="ru-RU" altLang="ru-RU" smtClean="0">
                <a:solidFill>
                  <a:srgbClr val="000000"/>
                </a:solidFill>
                <a:latin typeface="Arial" panose="020B0604020202020204" pitchFamily="34" charset="0"/>
              </a:rPr>
              <a:pPr/>
              <a:t>‹#›</a:t>
            </a:fld>
            <a:endParaRPr lang="ru-RU" altLang="ru-RU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121001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6" r:id="rId1"/>
    <p:sldLayoutId id="2147483987" r:id="rId2"/>
    <p:sldLayoutId id="2147483988" r:id="rId3"/>
    <p:sldLayoutId id="2147483989" r:id="rId4"/>
    <p:sldLayoutId id="2147483990" r:id="rId5"/>
    <p:sldLayoutId id="2147483991" r:id="rId6"/>
    <p:sldLayoutId id="2147483992" r:id="rId7"/>
    <p:sldLayoutId id="2147483993" r:id="rId8"/>
    <p:sldLayoutId id="2147483994" r:id="rId9"/>
    <p:sldLayoutId id="2147483995" r:id="rId10"/>
    <p:sldLayoutId id="2147483996" r:id="rId11"/>
  </p:sldLayoutIdLst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Arial" charset="0"/>
              </a:defRPr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Arial" charset="0"/>
              </a:defRPr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A7A4E148-E583-4EFF-8632-704FAD392CAA}" type="slidenum">
              <a:rPr lang="ru-RU" altLang="ru-RU" smtClean="0">
                <a:solidFill>
                  <a:srgbClr val="000000"/>
                </a:solidFill>
                <a:latin typeface="Arial" panose="020B0604020202020204" pitchFamily="34" charset="0"/>
              </a:rPr>
              <a:pPr/>
              <a:t>‹#›</a:t>
            </a:fld>
            <a:endParaRPr lang="ru-RU" altLang="ru-RU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257385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8" r:id="rId1"/>
    <p:sldLayoutId id="2147483999" r:id="rId2"/>
    <p:sldLayoutId id="2147484000" r:id="rId3"/>
    <p:sldLayoutId id="2147484001" r:id="rId4"/>
    <p:sldLayoutId id="2147484002" r:id="rId5"/>
    <p:sldLayoutId id="2147484003" r:id="rId6"/>
    <p:sldLayoutId id="2147484004" r:id="rId7"/>
    <p:sldLayoutId id="2147484005" r:id="rId8"/>
    <p:sldLayoutId id="2147484006" r:id="rId9"/>
    <p:sldLayoutId id="2147484007" r:id="rId10"/>
    <p:sldLayoutId id="2147484008" r:id="rId11"/>
  </p:sldLayoutIdLst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Arial" charset="0"/>
              </a:defRPr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Arial" charset="0"/>
              </a:defRPr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A7A4E148-E583-4EFF-8632-704FAD392CAA}" type="slidenum">
              <a:rPr lang="ru-RU" altLang="ru-RU" smtClean="0">
                <a:solidFill>
                  <a:srgbClr val="000000"/>
                </a:solidFill>
                <a:latin typeface="Arial" panose="020B0604020202020204" pitchFamily="34" charset="0"/>
              </a:rPr>
              <a:pPr/>
              <a:t>‹#›</a:t>
            </a:fld>
            <a:endParaRPr lang="ru-RU" altLang="ru-RU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32673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0" r:id="rId1"/>
    <p:sldLayoutId id="2147484011" r:id="rId2"/>
    <p:sldLayoutId id="2147484012" r:id="rId3"/>
    <p:sldLayoutId id="2147484013" r:id="rId4"/>
    <p:sldLayoutId id="2147484014" r:id="rId5"/>
    <p:sldLayoutId id="2147484015" r:id="rId6"/>
    <p:sldLayoutId id="2147484016" r:id="rId7"/>
    <p:sldLayoutId id="2147484017" r:id="rId8"/>
    <p:sldLayoutId id="2147484018" r:id="rId9"/>
    <p:sldLayoutId id="2147484019" r:id="rId10"/>
    <p:sldLayoutId id="2147484020" r:id="rId11"/>
  </p:sldLayoutIdLst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standart.edu.ru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4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standart.edu.ru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6.xml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5" descr="Рисунок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42938" y="2143125"/>
            <a:ext cx="7772400" cy="147002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5400" i="1" dirty="0" smtClean="0">
                <a:solidFill>
                  <a:srgbClr val="0000FF"/>
                </a:solidFill>
                <a:latin typeface="Calisto MT" pitchFamily="18" charset="0"/>
              </a:rPr>
              <a:t>Мониторинг как один из инструментов системы управления в школе</a:t>
            </a:r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0825" y="4868863"/>
            <a:ext cx="4749800" cy="1752600"/>
          </a:xfrm>
        </p:spPr>
        <p:txBody>
          <a:bodyPr/>
          <a:lstStyle/>
          <a:p>
            <a:pPr eaLnBrk="1" hangingPunct="1"/>
            <a:r>
              <a:rPr lang="ru-RU" sz="1800" b="1" i="1" dirty="0" smtClean="0">
                <a:solidFill>
                  <a:srgbClr val="FF0000"/>
                </a:solidFill>
                <a:latin typeface="Calisto MT" pitchFamily="18" charset="0"/>
              </a:rPr>
              <a:t>Педагогический совет в МБОУ СОШ№2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8" name="Group 9"/>
          <p:cNvGrpSpPr>
            <a:grpSpLocks/>
          </p:cNvGrpSpPr>
          <p:nvPr/>
        </p:nvGrpSpPr>
        <p:grpSpPr bwMode="auto">
          <a:xfrm>
            <a:off x="4572000" y="2060575"/>
            <a:ext cx="4319588" cy="4094163"/>
            <a:chOff x="2842" y="1421"/>
            <a:chExt cx="2164" cy="1922"/>
          </a:xfrm>
        </p:grpSpPr>
        <p:sp>
          <p:nvSpPr>
            <p:cNvPr id="705546" name="AutoShape 10"/>
            <p:cNvSpPr>
              <a:spLocks noChangeArrowheads="1"/>
            </p:cNvSpPr>
            <p:nvPr/>
          </p:nvSpPr>
          <p:spPr bwMode="gray">
            <a:xfrm>
              <a:off x="2894" y="1747"/>
              <a:ext cx="2112" cy="1596"/>
            </a:xfrm>
            <a:prstGeom prst="roundRect">
              <a:avLst>
                <a:gd name="adj" fmla="val 10347"/>
              </a:avLst>
            </a:prstGeom>
            <a:gradFill rotWithShape="1">
              <a:gsLst>
                <a:gs pos="0">
                  <a:srgbClr val="D8F4BE">
                    <a:gamma/>
                    <a:tint val="0"/>
                    <a:invGamma/>
                  </a:srgbClr>
                </a:gs>
                <a:gs pos="100000">
                  <a:srgbClr val="D8F4BE"/>
                </a:gs>
              </a:gsLst>
              <a:lin ang="2700000" scaled="1"/>
            </a:gradFill>
            <a:ln w="50800">
              <a:solidFill>
                <a:srgbClr val="44988C"/>
              </a:solidFill>
              <a:round/>
              <a:headEnd/>
              <a:tailEnd/>
            </a:ln>
            <a:effectLst>
              <a:outerShdw dist="107763" dir="2700000" algn="ctr" rotWithShape="0">
                <a:srgbClr val="C0C0C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9228" name="Text Box 11"/>
            <p:cNvSpPr txBox="1">
              <a:spLocks noChangeArrowheads="1"/>
            </p:cNvSpPr>
            <p:nvPr/>
          </p:nvSpPr>
          <p:spPr bwMode="gray">
            <a:xfrm>
              <a:off x="2878" y="1820"/>
              <a:ext cx="2090" cy="12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762000" indent="-7620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 smtClean="0">
                <a:solidFill>
                  <a:srgbClr val="000000"/>
                </a:solidFill>
              </a:endParaRPr>
            </a:p>
            <a:p>
              <a:pPr algn="ctr" eaLnBrk="1" hangingPunct="1"/>
              <a:r>
                <a:rPr lang="ru-RU" altLang="ru-RU" b="1" i="1" u="sng" smtClean="0">
                  <a:solidFill>
                    <a:srgbClr val="000000"/>
                  </a:solidFill>
                </a:rPr>
                <a:t>Функции </a:t>
              </a:r>
            </a:p>
            <a:p>
              <a:pPr algn="ctr" eaLnBrk="1" hangingPunct="1"/>
              <a:r>
                <a:rPr lang="ru-RU" altLang="ru-RU" b="1" i="1" u="sng" smtClean="0">
                  <a:solidFill>
                    <a:srgbClr val="000000"/>
                  </a:solidFill>
                </a:rPr>
                <a:t>психолого-педагогического мониторинга</a:t>
              </a:r>
              <a:r>
                <a:rPr lang="ru-RU" altLang="ru-RU" b="1" smtClean="0">
                  <a:solidFill>
                    <a:srgbClr val="000000"/>
                  </a:solidFill>
                </a:rPr>
                <a:t>:</a:t>
              </a:r>
            </a:p>
            <a:p>
              <a:pPr algn="ctr" eaLnBrk="1" hangingPunct="1"/>
              <a:endParaRPr lang="ru-RU" altLang="ru-RU" sz="1000" b="1" smtClean="0">
                <a:solidFill>
                  <a:srgbClr val="000000"/>
                </a:solidFill>
              </a:endParaRPr>
            </a:p>
            <a:p>
              <a:pPr eaLnBrk="1" hangingPunct="1">
                <a:buFontTx/>
                <a:buChar char="•"/>
              </a:pPr>
              <a:r>
                <a:rPr lang="ru-RU" altLang="ru-RU" smtClean="0">
                  <a:solidFill>
                    <a:srgbClr val="000000"/>
                  </a:solidFill>
                </a:rPr>
                <a:t>Диагностическая </a:t>
              </a:r>
            </a:p>
            <a:p>
              <a:pPr eaLnBrk="1" hangingPunct="1">
                <a:buFontTx/>
                <a:buChar char="•"/>
              </a:pPr>
              <a:endParaRPr lang="ru-RU" altLang="ru-RU" sz="1000" smtClean="0">
                <a:solidFill>
                  <a:srgbClr val="000000"/>
                </a:solidFill>
              </a:endParaRPr>
            </a:p>
            <a:p>
              <a:pPr eaLnBrk="1" hangingPunct="1">
                <a:buFontTx/>
                <a:buChar char="•"/>
              </a:pPr>
              <a:r>
                <a:rPr lang="ru-RU" altLang="ru-RU" smtClean="0">
                  <a:solidFill>
                    <a:srgbClr val="000000"/>
                  </a:solidFill>
                </a:rPr>
                <a:t>Оценочная </a:t>
              </a:r>
            </a:p>
            <a:p>
              <a:pPr eaLnBrk="1" hangingPunct="1">
                <a:buFontTx/>
                <a:buChar char="•"/>
              </a:pPr>
              <a:endParaRPr lang="ru-RU" altLang="ru-RU" sz="1000" smtClean="0">
                <a:solidFill>
                  <a:srgbClr val="000000"/>
                </a:solidFill>
              </a:endParaRPr>
            </a:p>
            <a:p>
              <a:pPr eaLnBrk="1" hangingPunct="1">
                <a:buFontTx/>
                <a:buChar char="•"/>
              </a:pPr>
              <a:r>
                <a:rPr lang="ru-RU" altLang="ru-RU" smtClean="0">
                  <a:solidFill>
                    <a:srgbClr val="000000"/>
                  </a:solidFill>
                </a:rPr>
                <a:t>Контрольная </a:t>
              </a:r>
            </a:p>
            <a:p>
              <a:pPr eaLnBrk="1" hangingPunct="1"/>
              <a:r>
                <a:rPr lang="ru-RU" altLang="ru-RU" smtClean="0">
                  <a:solidFill>
                    <a:srgbClr val="000000"/>
                  </a:solidFill>
                </a:rPr>
                <a:t> </a:t>
              </a:r>
              <a:endParaRPr lang="en-US" altLang="ru-RU" sz="4000" smtClean="0">
                <a:solidFill>
                  <a:srgbClr val="000000"/>
                </a:solidFill>
              </a:endParaRPr>
            </a:p>
          </p:txBody>
        </p:sp>
        <p:grpSp>
          <p:nvGrpSpPr>
            <p:cNvPr id="9229" name="Group 12"/>
            <p:cNvGrpSpPr>
              <a:grpSpLocks/>
            </p:cNvGrpSpPr>
            <p:nvPr/>
          </p:nvGrpSpPr>
          <p:grpSpPr bwMode="auto">
            <a:xfrm>
              <a:off x="2842" y="1421"/>
              <a:ext cx="342" cy="867"/>
              <a:chOff x="2842" y="1421"/>
              <a:chExt cx="342" cy="867"/>
            </a:xfrm>
          </p:grpSpPr>
          <p:sp>
            <p:nvSpPr>
              <p:cNvPr id="705549" name="Freeform 13"/>
              <p:cNvSpPr>
                <a:spLocks/>
              </p:cNvSpPr>
              <p:nvPr/>
            </p:nvSpPr>
            <p:spPr bwMode="gray">
              <a:xfrm>
                <a:off x="2914" y="1421"/>
                <a:ext cx="153" cy="153"/>
              </a:xfrm>
              <a:custGeom>
                <a:avLst/>
                <a:gdLst/>
                <a:ahLst/>
                <a:cxnLst>
                  <a:cxn ang="0">
                    <a:pos x="133" y="0"/>
                  </a:cxn>
                  <a:cxn ang="0">
                    <a:pos x="161" y="3"/>
                  </a:cxn>
                  <a:cxn ang="0">
                    <a:pos x="186" y="12"/>
                  </a:cxn>
                  <a:cxn ang="0">
                    <a:pos x="209" y="25"/>
                  </a:cxn>
                  <a:cxn ang="0">
                    <a:pos x="228" y="42"/>
                  </a:cxn>
                  <a:cxn ang="0">
                    <a:pos x="245" y="64"/>
                  </a:cxn>
                  <a:cxn ang="0">
                    <a:pos x="257" y="88"/>
                  </a:cxn>
                  <a:cxn ang="0">
                    <a:pos x="265" y="116"/>
                  </a:cxn>
                  <a:cxn ang="0">
                    <a:pos x="267" y="146"/>
                  </a:cxn>
                  <a:cxn ang="0">
                    <a:pos x="265" y="175"/>
                  </a:cxn>
                  <a:cxn ang="0">
                    <a:pos x="257" y="203"/>
                  </a:cxn>
                  <a:cxn ang="0">
                    <a:pos x="245" y="227"/>
                  </a:cxn>
                  <a:cxn ang="0">
                    <a:pos x="228" y="249"/>
                  </a:cxn>
                  <a:cxn ang="0">
                    <a:pos x="209" y="267"/>
                  </a:cxn>
                  <a:cxn ang="0">
                    <a:pos x="186" y="281"/>
                  </a:cxn>
                  <a:cxn ang="0">
                    <a:pos x="161" y="289"/>
                  </a:cxn>
                  <a:cxn ang="0">
                    <a:pos x="133" y="292"/>
                  </a:cxn>
                  <a:cxn ang="0">
                    <a:pos x="103" y="288"/>
                  </a:cxn>
                  <a:cxn ang="0">
                    <a:pos x="75" y="277"/>
                  </a:cxn>
                  <a:cxn ang="0">
                    <a:pos x="51" y="260"/>
                  </a:cxn>
                  <a:cxn ang="0">
                    <a:pos x="29" y="237"/>
                  </a:cxn>
                  <a:cxn ang="0">
                    <a:pos x="13" y="210"/>
                  </a:cxn>
                  <a:cxn ang="0">
                    <a:pos x="4" y="178"/>
                  </a:cxn>
                  <a:cxn ang="0">
                    <a:pos x="0" y="146"/>
                  </a:cxn>
                  <a:cxn ang="0">
                    <a:pos x="4" y="113"/>
                  </a:cxn>
                  <a:cxn ang="0">
                    <a:pos x="13" y="81"/>
                  </a:cxn>
                  <a:cxn ang="0">
                    <a:pos x="29" y="54"/>
                  </a:cxn>
                  <a:cxn ang="0">
                    <a:pos x="51" y="32"/>
                  </a:cxn>
                  <a:cxn ang="0">
                    <a:pos x="75" y="14"/>
                  </a:cxn>
                  <a:cxn ang="0">
                    <a:pos x="103" y="3"/>
                  </a:cxn>
                  <a:cxn ang="0">
                    <a:pos x="133" y="0"/>
                  </a:cxn>
                </a:cxnLst>
                <a:rect l="0" t="0" r="r" b="b"/>
                <a:pathLst>
                  <a:path w="267" h="292">
                    <a:moveTo>
                      <a:pt x="133" y="0"/>
                    </a:moveTo>
                    <a:lnTo>
                      <a:pt x="161" y="3"/>
                    </a:lnTo>
                    <a:lnTo>
                      <a:pt x="186" y="12"/>
                    </a:lnTo>
                    <a:lnTo>
                      <a:pt x="209" y="25"/>
                    </a:lnTo>
                    <a:lnTo>
                      <a:pt x="228" y="42"/>
                    </a:lnTo>
                    <a:lnTo>
                      <a:pt x="245" y="64"/>
                    </a:lnTo>
                    <a:lnTo>
                      <a:pt x="257" y="88"/>
                    </a:lnTo>
                    <a:lnTo>
                      <a:pt x="265" y="116"/>
                    </a:lnTo>
                    <a:lnTo>
                      <a:pt x="267" y="146"/>
                    </a:lnTo>
                    <a:lnTo>
                      <a:pt x="265" y="175"/>
                    </a:lnTo>
                    <a:lnTo>
                      <a:pt x="257" y="203"/>
                    </a:lnTo>
                    <a:lnTo>
                      <a:pt x="245" y="227"/>
                    </a:lnTo>
                    <a:lnTo>
                      <a:pt x="228" y="249"/>
                    </a:lnTo>
                    <a:lnTo>
                      <a:pt x="209" y="267"/>
                    </a:lnTo>
                    <a:lnTo>
                      <a:pt x="186" y="281"/>
                    </a:lnTo>
                    <a:lnTo>
                      <a:pt x="161" y="289"/>
                    </a:lnTo>
                    <a:lnTo>
                      <a:pt x="133" y="292"/>
                    </a:lnTo>
                    <a:lnTo>
                      <a:pt x="103" y="288"/>
                    </a:lnTo>
                    <a:lnTo>
                      <a:pt x="75" y="277"/>
                    </a:lnTo>
                    <a:lnTo>
                      <a:pt x="51" y="260"/>
                    </a:lnTo>
                    <a:lnTo>
                      <a:pt x="29" y="237"/>
                    </a:lnTo>
                    <a:lnTo>
                      <a:pt x="13" y="210"/>
                    </a:lnTo>
                    <a:lnTo>
                      <a:pt x="4" y="178"/>
                    </a:lnTo>
                    <a:lnTo>
                      <a:pt x="0" y="146"/>
                    </a:lnTo>
                    <a:lnTo>
                      <a:pt x="4" y="113"/>
                    </a:lnTo>
                    <a:lnTo>
                      <a:pt x="13" y="81"/>
                    </a:lnTo>
                    <a:lnTo>
                      <a:pt x="29" y="54"/>
                    </a:lnTo>
                    <a:lnTo>
                      <a:pt x="51" y="32"/>
                    </a:lnTo>
                    <a:lnTo>
                      <a:pt x="75" y="14"/>
                    </a:lnTo>
                    <a:lnTo>
                      <a:pt x="103" y="3"/>
                    </a:lnTo>
                    <a:lnTo>
                      <a:pt x="133" y="0"/>
                    </a:lnTo>
                    <a:close/>
                  </a:path>
                </a:pathLst>
              </a:custGeom>
              <a:solidFill>
                <a:srgbClr val="44988C"/>
              </a:solidFill>
              <a:ln w="0">
                <a:noFill/>
                <a:prstDash val="solid"/>
                <a:round/>
                <a:headEnd/>
                <a:tailEnd/>
              </a:ln>
              <a:effectLst>
                <a:outerShdw dist="91581" dir="3378596" algn="ctr" rotWithShape="0">
                  <a:srgbClr val="C0C0C0">
                    <a:alpha val="50000"/>
                  </a:srgb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ru-RU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705550" name="Freeform 14"/>
              <p:cNvSpPr>
                <a:spLocks/>
              </p:cNvSpPr>
              <p:nvPr/>
            </p:nvSpPr>
            <p:spPr bwMode="gray">
              <a:xfrm>
                <a:off x="2842" y="1612"/>
                <a:ext cx="342" cy="676"/>
              </a:xfrm>
              <a:custGeom>
                <a:avLst/>
                <a:gdLst/>
                <a:ahLst/>
                <a:cxnLst>
                  <a:cxn ang="0">
                    <a:pos x="72" y="5"/>
                  </a:cxn>
                  <a:cxn ang="0">
                    <a:pos x="30" y="32"/>
                  </a:cxn>
                  <a:cxn ang="0">
                    <a:pos x="4" y="75"/>
                  </a:cxn>
                  <a:cxn ang="0">
                    <a:pos x="0" y="509"/>
                  </a:cxn>
                  <a:cxn ang="0">
                    <a:pos x="1" y="516"/>
                  </a:cxn>
                  <a:cxn ang="0">
                    <a:pos x="9" y="533"/>
                  </a:cxn>
                  <a:cxn ang="0">
                    <a:pos x="26" y="550"/>
                  </a:cxn>
                  <a:cxn ang="0">
                    <a:pos x="56" y="557"/>
                  </a:cxn>
                  <a:cxn ang="0">
                    <a:pos x="84" y="551"/>
                  </a:cxn>
                  <a:cxn ang="0">
                    <a:pos x="100" y="534"/>
                  </a:cxn>
                  <a:cxn ang="0">
                    <a:pos x="106" y="516"/>
                  </a:cxn>
                  <a:cxn ang="0">
                    <a:pos x="108" y="503"/>
                  </a:cxn>
                  <a:cxn ang="0">
                    <a:pos x="108" y="166"/>
                  </a:cxn>
                  <a:cxn ang="0">
                    <a:pos x="135" y="1066"/>
                  </a:cxn>
                  <a:cxn ang="0">
                    <a:pos x="138" y="1073"/>
                  </a:cxn>
                  <a:cxn ang="0">
                    <a:pos x="151" y="1089"/>
                  </a:cxn>
                  <a:cxn ang="0">
                    <a:pos x="174" y="1105"/>
                  </a:cxn>
                  <a:cxn ang="0">
                    <a:pos x="199" y="1111"/>
                  </a:cxn>
                  <a:cxn ang="0">
                    <a:pos x="227" y="1110"/>
                  </a:cxn>
                  <a:cxn ang="0">
                    <a:pos x="255" y="1097"/>
                  </a:cxn>
                  <a:cxn ang="0">
                    <a:pos x="272" y="1080"/>
                  </a:cxn>
                  <a:cxn ang="0">
                    <a:pos x="278" y="1068"/>
                  </a:cxn>
                  <a:cxn ang="0">
                    <a:pos x="279" y="499"/>
                  </a:cxn>
                  <a:cxn ang="0">
                    <a:pos x="302" y="503"/>
                  </a:cxn>
                  <a:cxn ang="0">
                    <a:pos x="302" y="534"/>
                  </a:cxn>
                  <a:cxn ang="0">
                    <a:pos x="304" y="590"/>
                  </a:cxn>
                  <a:cxn ang="0">
                    <a:pos x="304" y="664"/>
                  </a:cxn>
                  <a:cxn ang="0">
                    <a:pos x="304" y="750"/>
                  </a:cxn>
                  <a:cxn ang="0">
                    <a:pos x="304" y="838"/>
                  </a:cxn>
                  <a:cxn ang="0">
                    <a:pos x="305" y="926"/>
                  </a:cxn>
                  <a:cxn ang="0">
                    <a:pos x="305" y="1004"/>
                  </a:cxn>
                  <a:cxn ang="0">
                    <a:pos x="305" y="1066"/>
                  </a:cxn>
                  <a:cxn ang="0">
                    <a:pos x="306" y="1073"/>
                  </a:cxn>
                  <a:cxn ang="0">
                    <a:pos x="315" y="1088"/>
                  </a:cxn>
                  <a:cxn ang="0">
                    <a:pos x="335" y="1103"/>
                  </a:cxn>
                  <a:cxn ang="0">
                    <a:pos x="372" y="1111"/>
                  </a:cxn>
                  <a:cxn ang="0">
                    <a:pos x="408" y="1103"/>
                  </a:cxn>
                  <a:cxn ang="0">
                    <a:pos x="429" y="1089"/>
                  </a:cxn>
                  <a:cxn ang="0">
                    <a:pos x="437" y="1073"/>
                  </a:cxn>
                  <a:cxn ang="0">
                    <a:pos x="438" y="1067"/>
                  </a:cxn>
                  <a:cxn ang="0">
                    <a:pos x="466" y="166"/>
                  </a:cxn>
                  <a:cxn ang="0">
                    <a:pos x="468" y="503"/>
                  </a:cxn>
                  <a:cxn ang="0">
                    <a:pos x="472" y="517"/>
                  </a:cxn>
                  <a:cxn ang="0">
                    <a:pos x="483" y="537"/>
                  </a:cxn>
                  <a:cxn ang="0">
                    <a:pos x="505" y="551"/>
                  </a:cxn>
                  <a:cxn ang="0">
                    <a:pos x="536" y="551"/>
                  </a:cxn>
                  <a:cxn ang="0">
                    <a:pos x="557" y="537"/>
                  </a:cxn>
                  <a:cxn ang="0">
                    <a:pos x="570" y="517"/>
                  </a:cxn>
                  <a:cxn ang="0">
                    <a:pos x="573" y="508"/>
                  </a:cxn>
                  <a:cxn ang="0">
                    <a:pos x="572" y="68"/>
                  </a:cxn>
                  <a:cxn ang="0">
                    <a:pos x="546" y="28"/>
                  </a:cxn>
                  <a:cxn ang="0">
                    <a:pos x="506" y="4"/>
                  </a:cxn>
                  <a:cxn ang="0">
                    <a:pos x="94" y="0"/>
                  </a:cxn>
                </a:cxnLst>
                <a:rect l="0" t="0" r="r" b="b"/>
                <a:pathLst>
                  <a:path w="573" h="1111">
                    <a:moveTo>
                      <a:pt x="94" y="0"/>
                    </a:moveTo>
                    <a:lnTo>
                      <a:pt x="72" y="5"/>
                    </a:lnTo>
                    <a:lnTo>
                      <a:pt x="50" y="16"/>
                    </a:lnTo>
                    <a:lnTo>
                      <a:pt x="30" y="32"/>
                    </a:lnTo>
                    <a:lnTo>
                      <a:pt x="15" y="53"/>
                    </a:lnTo>
                    <a:lnTo>
                      <a:pt x="4" y="75"/>
                    </a:lnTo>
                    <a:lnTo>
                      <a:pt x="0" y="99"/>
                    </a:lnTo>
                    <a:lnTo>
                      <a:pt x="0" y="509"/>
                    </a:lnTo>
                    <a:lnTo>
                      <a:pt x="0" y="511"/>
                    </a:lnTo>
                    <a:lnTo>
                      <a:pt x="1" y="516"/>
                    </a:lnTo>
                    <a:lnTo>
                      <a:pt x="4" y="525"/>
                    </a:lnTo>
                    <a:lnTo>
                      <a:pt x="9" y="533"/>
                    </a:lnTo>
                    <a:lnTo>
                      <a:pt x="16" y="543"/>
                    </a:lnTo>
                    <a:lnTo>
                      <a:pt x="26" y="550"/>
                    </a:lnTo>
                    <a:lnTo>
                      <a:pt x="39" y="556"/>
                    </a:lnTo>
                    <a:lnTo>
                      <a:pt x="56" y="557"/>
                    </a:lnTo>
                    <a:lnTo>
                      <a:pt x="72" y="556"/>
                    </a:lnTo>
                    <a:lnTo>
                      <a:pt x="84" y="551"/>
                    </a:lnTo>
                    <a:lnTo>
                      <a:pt x="92" y="543"/>
                    </a:lnTo>
                    <a:lnTo>
                      <a:pt x="100" y="534"/>
                    </a:lnTo>
                    <a:lnTo>
                      <a:pt x="103" y="525"/>
                    </a:lnTo>
                    <a:lnTo>
                      <a:pt x="106" y="516"/>
                    </a:lnTo>
                    <a:lnTo>
                      <a:pt x="107" y="508"/>
                    </a:lnTo>
                    <a:lnTo>
                      <a:pt x="108" y="503"/>
                    </a:lnTo>
                    <a:lnTo>
                      <a:pt x="108" y="500"/>
                    </a:lnTo>
                    <a:lnTo>
                      <a:pt x="108" y="166"/>
                    </a:lnTo>
                    <a:lnTo>
                      <a:pt x="134" y="167"/>
                    </a:lnTo>
                    <a:lnTo>
                      <a:pt x="135" y="1066"/>
                    </a:lnTo>
                    <a:lnTo>
                      <a:pt x="136" y="1068"/>
                    </a:lnTo>
                    <a:lnTo>
                      <a:pt x="138" y="1073"/>
                    </a:lnTo>
                    <a:lnTo>
                      <a:pt x="143" y="1080"/>
                    </a:lnTo>
                    <a:lnTo>
                      <a:pt x="151" y="1089"/>
                    </a:lnTo>
                    <a:lnTo>
                      <a:pt x="162" y="1097"/>
                    </a:lnTo>
                    <a:lnTo>
                      <a:pt x="174" y="1105"/>
                    </a:lnTo>
                    <a:lnTo>
                      <a:pt x="189" y="1110"/>
                    </a:lnTo>
                    <a:lnTo>
                      <a:pt x="199" y="1111"/>
                    </a:lnTo>
                    <a:lnTo>
                      <a:pt x="217" y="1111"/>
                    </a:lnTo>
                    <a:lnTo>
                      <a:pt x="227" y="1110"/>
                    </a:lnTo>
                    <a:lnTo>
                      <a:pt x="243" y="1105"/>
                    </a:lnTo>
                    <a:lnTo>
                      <a:pt x="255" y="1097"/>
                    </a:lnTo>
                    <a:lnTo>
                      <a:pt x="265" y="1089"/>
                    </a:lnTo>
                    <a:lnTo>
                      <a:pt x="272" y="1080"/>
                    </a:lnTo>
                    <a:lnTo>
                      <a:pt x="276" y="1073"/>
                    </a:lnTo>
                    <a:lnTo>
                      <a:pt x="278" y="1068"/>
                    </a:lnTo>
                    <a:lnTo>
                      <a:pt x="279" y="1066"/>
                    </a:lnTo>
                    <a:lnTo>
                      <a:pt x="279" y="499"/>
                    </a:lnTo>
                    <a:lnTo>
                      <a:pt x="302" y="499"/>
                    </a:lnTo>
                    <a:lnTo>
                      <a:pt x="302" y="503"/>
                    </a:lnTo>
                    <a:lnTo>
                      <a:pt x="302" y="515"/>
                    </a:lnTo>
                    <a:lnTo>
                      <a:pt x="302" y="534"/>
                    </a:lnTo>
                    <a:lnTo>
                      <a:pt x="302" y="560"/>
                    </a:lnTo>
                    <a:lnTo>
                      <a:pt x="304" y="590"/>
                    </a:lnTo>
                    <a:lnTo>
                      <a:pt x="304" y="626"/>
                    </a:lnTo>
                    <a:lnTo>
                      <a:pt x="304" y="664"/>
                    </a:lnTo>
                    <a:lnTo>
                      <a:pt x="304" y="706"/>
                    </a:lnTo>
                    <a:lnTo>
                      <a:pt x="304" y="750"/>
                    </a:lnTo>
                    <a:lnTo>
                      <a:pt x="304" y="793"/>
                    </a:lnTo>
                    <a:lnTo>
                      <a:pt x="304" y="838"/>
                    </a:lnTo>
                    <a:lnTo>
                      <a:pt x="305" y="882"/>
                    </a:lnTo>
                    <a:lnTo>
                      <a:pt x="305" y="926"/>
                    </a:lnTo>
                    <a:lnTo>
                      <a:pt x="305" y="966"/>
                    </a:lnTo>
                    <a:lnTo>
                      <a:pt x="305" y="1004"/>
                    </a:lnTo>
                    <a:lnTo>
                      <a:pt x="305" y="1037"/>
                    </a:lnTo>
                    <a:lnTo>
                      <a:pt x="305" y="1066"/>
                    </a:lnTo>
                    <a:lnTo>
                      <a:pt x="305" y="1067"/>
                    </a:lnTo>
                    <a:lnTo>
                      <a:pt x="306" y="1073"/>
                    </a:lnTo>
                    <a:lnTo>
                      <a:pt x="310" y="1079"/>
                    </a:lnTo>
                    <a:lnTo>
                      <a:pt x="315" y="1088"/>
                    </a:lnTo>
                    <a:lnTo>
                      <a:pt x="323" y="1096"/>
                    </a:lnTo>
                    <a:lnTo>
                      <a:pt x="335" y="1103"/>
                    </a:lnTo>
                    <a:lnTo>
                      <a:pt x="351" y="1108"/>
                    </a:lnTo>
                    <a:lnTo>
                      <a:pt x="372" y="1111"/>
                    </a:lnTo>
                    <a:lnTo>
                      <a:pt x="392" y="1108"/>
                    </a:lnTo>
                    <a:lnTo>
                      <a:pt x="408" y="1103"/>
                    </a:lnTo>
                    <a:lnTo>
                      <a:pt x="420" y="1096"/>
                    </a:lnTo>
                    <a:lnTo>
                      <a:pt x="429" y="1089"/>
                    </a:lnTo>
                    <a:lnTo>
                      <a:pt x="434" y="1080"/>
                    </a:lnTo>
                    <a:lnTo>
                      <a:pt x="437" y="1073"/>
                    </a:lnTo>
                    <a:lnTo>
                      <a:pt x="438" y="1068"/>
                    </a:lnTo>
                    <a:lnTo>
                      <a:pt x="438" y="1067"/>
                    </a:lnTo>
                    <a:lnTo>
                      <a:pt x="440" y="166"/>
                    </a:lnTo>
                    <a:lnTo>
                      <a:pt x="466" y="166"/>
                    </a:lnTo>
                    <a:lnTo>
                      <a:pt x="466" y="500"/>
                    </a:lnTo>
                    <a:lnTo>
                      <a:pt x="468" y="503"/>
                    </a:lnTo>
                    <a:lnTo>
                      <a:pt x="469" y="509"/>
                    </a:lnTo>
                    <a:lnTo>
                      <a:pt x="472" y="517"/>
                    </a:lnTo>
                    <a:lnTo>
                      <a:pt x="477" y="527"/>
                    </a:lnTo>
                    <a:lnTo>
                      <a:pt x="483" y="537"/>
                    </a:lnTo>
                    <a:lnTo>
                      <a:pt x="493" y="545"/>
                    </a:lnTo>
                    <a:lnTo>
                      <a:pt x="505" y="551"/>
                    </a:lnTo>
                    <a:lnTo>
                      <a:pt x="520" y="554"/>
                    </a:lnTo>
                    <a:lnTo>
                      <a:pt x="536" y="551"/>
                    </a:lnTo>
                    <a:lnTo>
                      <a:pt x="548" y="545"/>
                    </a:lnTo>
                    <a:lnTo>
                      <a:pt x="557" y="537"/>
                    </a:lnTo>
                    <a:lnTo>
                      <a:pt x="563" y="527"/>
                    </a:lnTo>
                    <a:lnTo>
                      <a:pt x="570" y="517"/>
                    </a:lnTo>
                    <a:lnTo>
                      <a:pt x="573" y="510"/>
                    </a:lnTo>
                    <a:lnTo>
                      <a:pt x="573" y="508"/>
                    </a:lnTo>
                    <a:lnTo>
                      <a:pt x="573" y="79"/>
                    </a:lnTo>
                    <a:lnTo>
                      <a:pt x="572" y="68"/>
                    </a:lnTo>
                    <a:lnTo>
                      <a:pt x="561" y="47"/>
                    </a:lnTo>
                    <a:lnTo>
                      <a:pt x="546" y="28"/>
                    </a:lnTo>
                    <a:lnTo>
                      <a:pt x="528" y="14"/>
                    </a:lnTo>
                    <a:lnTo>
                      <a:pt x="506" y="4"/>
                    </a:lnTo>
                    <a:lnTo>
                      <a:pt x="485" y="0"/>
                    </a:lnTo>
                    <a:lnTo>
                      <a:pt x="94" y="0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rgbClr val="44988C"/>
              </a:solidFill>
              <a:ln w="0">
                <a:noFill/>
                <a:prstDash val="solid"/>
                <a:round/>
                <a:headEnd/>
                <a:tailEnd/>
              </a:ln>
              <a:effectLst>
                <a:outerShdw dist="91581" dir="3378596" algn="ctr" rotWithShape="0">
                  <a:srgbClr val="C0C0C0">
                    <a:alpha val="50000"/>
                  </a:srgb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ru-RU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p:grpSp>
      </p:grpSp>
      <p:grpSp>
        <p:nvGrpSpPr>
          <p:cNvPr id="9219" name="Group 2"/>
          <p:cNvGrpSpPr>
            <a:grpSpLocks/>
          </p:cNvGrpSpPr>
          <p:nvPr/>
        </p:nvGrpSpPr>
        <p:grpSpPr bwMode="auto">
          <a:xfrm>
            <a:off x="250825" y="1989138"/>
            <a:ext cx="4197350" cy="4103687"/>
            <a:chOff x="672" y="1421"/>
            <a:chExt cx="2130" cy="1891"/>
          </a:xfrm>
        </p:grpSpPr>
        <p:sp>
          <p:nvSpPr>
            <p:cNvPr id="705539" name="AutoShape 3"/>
            <p:cNvSpPr>
              <a:spLocks noChangeArrowheads="1"/>
            </p:cNvSpPr>
            <p:nvPr/>
          </p:nvSpPr>
          <p:spPr bwMode="gray">
            <a:xfrm>
              <a:off x="672" y="1769"/>
              <a:ext cx="2112" cy="1543"/>
            </a:xfrm>
            <a:prstGeom prst="roundRect">
              <a:avLst>
                <a:gd name="adj" fmla="val 10347"/>
              </a:avLst>
            </a:prstGeom>
            <a:gradFill rotWithShape="1">
              <a:gsLst>
                <a:gs pos="0">
                  <a:srgbClr val="CCECFF"/>
                </a:gs>
                <a:gs pos="100000">
                  <a:srgbClr val="CCECFF">
                    <a:gamma/>
                    <a:tint val="0"/>
                    <a:invGamma/>
                  </a:srgbClr>
                </a:gs>
              </a:gsLst>
              <a:lin ang="18900000" scaled="1"/>
            </a:gradFill>
            <a:ln w="50800">
              <a:solidFill>
                <a:srgbClr val="7099E2"/>
              </a:solidFill>
              <a:round/>
              <a:headEnd/>
              <a:tailEnd/>
            </a:ln>
            <a:effectLst>
              <a:outerShdw dist="107763" dir="2700000" algn="ctr" rotWithShape="0">
                <a:srgbClr val="C0C0C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grpSp>
          <p:nvGrpSpPr>
            <p:cNvPr id="9224" name="Group 4"/>
            <p:cNvGrpSpPr>
              <a:grpSpLocks/>
            </p:cNvGrpSpPr>
            <p:nvPr/>
          </p:nvGrpSpPr>
          <p:grpSpPr bwMode="auto">
            <a:xfrm>
              <a:off x="2489" y="1421"/>
              <a:ext cx="313" cy="880"/>
              <a:chOff x="2489" y="1421"/>
              <a:chExt cx="313" cy="880"/>
            </a:xfrm>
          </p:grpSpPr>
          <p:sp>
            <p:nvSpPr>
              <p:cNvPr id="705541" name="Freeform 5"/>
              <p:cNvSpPr>
                <a:spLocks/>
              </p:cNvSpPr>
              <p:nvPr/>
            </p:nvSpPr>
            <p:spPr bwMode="gray">
              <a:xfrm>
                <a:off x="2572" y="1421"/>
                <a:ext cx="151" cy="153"/>
              </a:xfrm>
              <a:custGeom>
                <a:avLst/>
                <a:gdLst/>
                <a:ahLst/>
                <a:cxnLst>
                  <a:cxn ang="0">
                    <a:pos x="133" y="0"/>
                  </a:cxn>
                  <a:cxn ang="0">
                    <a:pos x="161" y="3"/>
                  </a:cxn>
                  <a:cxn ang="0">
                    <a:pos x="186" y="12"/>
                  </a:cxn>
                  <a:cxn ang="0">
                    <a:pos x="209" y="25"/>
                  </a:cxn>
                  <a:cxn ang="0">
                    <a:pos x="228" y="42"/>
                  </a:cxn>
                  <a:cxn ang="0">
                    <a:pos x="245" y="64"/>
                  </a:cxn>
                  <a:cxn ang="0">
                    <a:pos x="257" y="88"/>
                  </a:cxn>
                  <a:cxn ang="0">
                    <a:pos x="265" y="116"/>
                  </a:cxn>
                  <a:cxn ang="0">
                    <a:pos x="267" y="146"/>
                  </a:cxn>
                  <a:cxn ang="0">
                    <a:pos x="265" y="175"/>
                  </a:cxn>
                  <a:cxn ang="0">
                    <a:pos x="257" y="203"/>
                  </a:cxn>
                  <a:cxn ang="0">
                    <a:pos x="245" y="227"/>
                  </a:cxn>
                  <a:cxn ang="0">
                    <a:pos x="228" y="249"/>
                  </a:cxn>
                  <a:cxn ang="0">
                    <a:pos x="209" y="267"/>
                  </a:cxn>
                  <a:cxn ang="0">
                    <a:pos x="186" y="281"/>
                  </a:cxn>
                  <a:cxn ang="0">
                    <a:pos x="161" y="289"/>
                  </a:cxn>
                  <a:cxn ang="0">
                    <a:pos x="133" y="292"/>
                  </a:cxn>
                  <a:cxn ang="0">
                    <a:pos x="103" y="288"/>
                  </a:cxn>
                  <a:cxn ang="0">
                    <a:pos x="75" y="277"/>
                  </a:cxn>
                  <a:cxn ang="0">
                    <a:pos x="51" y="260"/>
                  </a:cxn>
                  <a:cxn ang="0">
                    <a:pos x="29" y="237"/>
                  </a:cxn>
                  <a:cxn ang="0">
                    <a:pos x="13" y="210"/>
                  </a:cxn>
                  <a:cxn ang="0">
                    <a:pos x="4" y="178"/>
                  </a:cxn>
                  <a:cxn ang="0">
                    <a:pos x="0" y="146"/>
                  </a:cxn>
                  <a:cxn ang="0">
                    <a:pos x="4" y="113"/>
                  </a:cxn>
                  <a:cxn ang="0">
                    <a:pos x="13" y="81"/>
                  </a:cxn>
                  <a:cxn ang="0">
                    <a:pos x="29" y="54"/>
                  </a:cxn>
                  <a:cxn ang="0">
                    <a:pos x="51" y="32"/>
                  </a:cxn>
                  <a:cxn ang="0">
                    <a:pos x="75" y="14"/>
                  </a:cxn>
                  <a:cxn ang="0">
                    <a:pos x="103" y="3"/>
                  </a:cxn>
                  <a:cxn ang="0">
                    <a:pos x="133" y="0"/>
                  </a:cxn>
                </a:cxnLst>
                <a:rect l="0" t="0" r="r" b="b"/>
                <a:pathLst>
                  <a:path w="267" h="292">
                    <a:moveTo>
                      <a:pt x="133" y="0"/>
                    </a:moveTo>
                    <a:lnTo>
                      <a:pt x="161" y="3"/>
                    </a:lnTo>
                    <a:lnTo>
                      <a:pt x="186" y="12"/>
                    </a:lnTo>
                    <a:lnTo>
                      <a:pt x="209" y="25"/>
                    </a:lnTo>
                    <a:lnTo>
                      <a:pt x="228" y="42"/>
                    </a:lnTo>
                    <a:lnTo>
                      <a:pt x="245" y="64"/>
                    </a:lnTo>
                    <a:lnTo>
                      <a:pt x="257" y="88"/>
                    </a:lnTo>
                    <a:lnTo>
                      <a:pt x="265" y="116"/>
                    </a:lnTo>
                    <a:lnTo>
                      <a:pt x="267" y="146"/>
                    </a:lnTo>
                    <a:lnTo>
                      <a:pt x="265" y="175"/>
                    </a:lnTo>
                    <a:lnTo>
                      <a:pt x="257" y="203"/>
                    </a:lnTo>
                    <a:lnTo>
                      <a:pt x="245" y="227"/>
                    </a:lnTo>
                    <a:lnTo>
                      <a:pt x="228" y="249"/>
                    </a:lnTo>
                    <a:lnTo>
                      <a:pt x="209" y="267"/>
                    </a:lnTo>
                    <a:lnTo>
                      <a:pt x="186" y="281"/>
                    </a:lnTo>
                    <a:lnTo>
                      <a:pt x="161" y="289"/>
                    </a:lnTo>
                    <a:lnTo>
                      <a:pt x="133" y="292"/>
                    </a:lnTo>
                    <a:lnTo>
                      <a:pt x="103" y="288"/>
                    </a:lnTo>
                    <a:lnTo>
                      <a:pt x="75" y="277"/>
                    </a:lnTo>
                    <a:lnTo>
                      <a:pt x="51" y="260"/>
                    </a:lnTo>
                    <a:lnTo>
                      <a:pt x="29" y="237"/>
                    </a:lnTo>
                    <a:lnTo>
                      <a:pt x="13" y="210"/>
                    </a:lnTo>
                    <a:lnTo>
                      <a:pt x="4" y="178"/>
                    </a:lnTo>
                    <a:lnTo>
                      <a:pt x="0" y="146"/>
                    </a:lnTo>
                    <a:lnTo>
                      <a:pt x="4" y="113"/>
                    </a:lnTo>
                    <a:lnTo>
                      <a:pt x="13" y="81"/>
                    </a:lnTo>
                    <a:lnTo>
                      <a:pt x="29" y="54"/>
                    </a:lnTo>
                    <a:lnTo>
                      <a:pt x="51" y="32"/>
                    </a:lnTo>
                    <a:lnTo>
                      <a:pt x="75" y="14"/>
                    </a:lnTo>
                    <a:lnTo>
                      <a:pt x="103" y="3"/>
                    </a:lnTo>
                    <a:lnTo>
                      <a:pt x="133" y="0"/>
                    </a:lnTo>
                    <a:close/>
                  </a:path>
                </a:pathLst>
              </a:custGeom>
              <a:solidFill>
                <a:srgbClr val="7099E2"/>
              </a:solidFill>
              <a:ln w="0">
                <a:noFill/>
                <a:prstDash val="solid"/>
                <a:round/>
                <a:headEnd/>
                <a:tailEnd/>
              </a:ln>
              <a:effectLst>
                <a:outerShdw dist="91581" dir="3378596" algn="ctr" rotWithShape="0">
                  <a:srgbClr val="C0C0C0">
                    <a:alpha val="50000"/>
                  </a:srgb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ru-RU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705542" name="Freeform 6"/>
              <p:cNvSpPr>
                <a:spLocks/>
              </p:cNvSpPr>
              <p:nvPr/>
            </p:nvSpPr>
            <p:spPr bwMode="gray">
              <a:xfrm>
                <a:off x="2489" y="1625"/>
                <a:ext cx="313" cy="676"/>
              </a:xfrm>
              <a:custGeom>
                <a:avLst/>
                <a:gdLst/>
                <a:ahLst/>
                <a:cxnLst>
                  <a:cxn ang="0">
                    <a:pos x="72" y="5"/>
                  </a:cxn>
                  <a:cxn ang="0">
                    <a:pos x="30" y="32"/>
                  </a:cxn>
                  <a:cxn ang="0">
                    <a:pos x="4" y="75"/>
                  </a:cxn>
                  <a:cxn ang="0">
                    <a:pos x="0" y="509"/>
                  </a:cxn>
                  <a:cxn ang="0">
                    <a:pos x="1" y="516"/>
                  </a:cxn>
                  <a:cxn ang="0">
                    <a:pos x="9" y="533"/>
                  </a:cxn>
                  <a:cxn ang="0">
                    <a:pos x="26" y="550"/>
                  </a:cxn>
                  <a:cxn ang="0">
                    <a:pos x="56" y="557"/>
                  </a:cxn>
                  <a:cxn ang="0">
                    <a:pos x="84" y="551"/>
                  </a:cxn>
                  <a:cxn ang="0">
                    <a:pos x="100" y="534"/>
                  </a:cxn>
                  <a:cxn ang="0">
                    <a:pos x="106" y="516"/>
                  </a:cxn>
                  <a:cxn ang="0">
                    <a:pos x="108" y="503"/>
                  </a:cxn>
                  <a:cxn ang="0">
                    <a:pos x="108" y="166"/>
                  </a:cxn>
                  <a:cxn ang="0">
                    <a:pos x="135" y="1066"/>
                  </a:cxn>
                  <a:cxn ang="0">
                    <a:pos x="138" y="1073"/>
                  </a:cxn>
                  <a:cxn ang="0">
                    <a:pos x="151" y="1089"/>
                  </a:cxn>
                  <a:cxn ang="0">
                    <a:pos x="174" y="1105"/>
                  </a:cxn>
                  <a:cxn ang="0">
                    <a:pos x="199" y="1111"/>
                  </a:cxn>
                  <a:cxn ang="0">
                    <a:pos x="227" y="1110"/>
                  </a:cxn>
                  <a:cxn ang="0">
                    <a:pos x="255" y="1097"/>
                  </a:cxn>
                  <a:cxn ang="0">
                    <a:pos x="272" y="1080"/>
                  </a:cxn>
                  <a:cxn ang="0">
                    <a:pos x="278" y="1068"/>
                  </a:cxn>
                  <a:cxn ang="0">
                    <a:pos x="279" y="499"/>
                  </a:cxn>
                  <a:cxn ang="0">
                    <a:pos x="302" y="503"/>
                  </a:cxn>
                  <a:cxn ang="0">
                    <a:pos x="302" y="534"/>
                  </a:cxn>
                  <a:cxn ang="0">
                    <a:pos x="304" y="590"/>
                  </a:cxn>
                  <a:cxn ang="0">
                    <a:pos x="304" y="664"/>
                  </a:cxn>
                  <a:cxn ang="0">
                    <a:pos x="304" y="750"/>
                  </a:cxn>
                  <a:cxn ang="0">
                    <a:pos x="304" y="838"/>
                  </a:cxn>
                  <a:cxn ang="0">
                    <a:pos x="305" y="926"/>
                  </a:cxn>
                  <a:cxn ang="0">
                    <a:pos x="305" y="1004"/>
                  </a:cxn>
                  <a:cxn ang="0">
                    <a:pos x="305" y="1066"/>
                  </a:cxn>
                  <a:cxn ang="0">
                    <a:pos x="306" y="1073"/>
                  </a:cxn>
                  <a:cxn ang="0">
                    <a:pos x="315" y="1088"/>
                  </a:cxn>
                  <a:cxn ang="0">
                    <a:pos x="335" y="1103"/>
                  </a:cxn>
                  <a:cxn ang="0">
                    <a:pos x="372" y="1111"/>
                  </a:cxn>
                  <a:cxn ang="0">
                    <a:pos x="408" y="1103"/>
                  </a:cxn>
                  <a:cxn ang="0">
                    <a:pos x="429" y="1089"/>
                  </a:cxn>
                  <a:cxn ang="0">
                    <a:pos x="437" y="1073"/>
                  </a:cxn>
                  <a:cxn ang="0">
                    <a:pos x="438" y="1067"/>
                  </a:cxn>
                  <a:cxn ang="0">
                    <a:pos x="466" y="166"/>
                  </a:cxn>
                  <a:cxn ang="0">
                    <a:pos x="468" y="503"/>
                  </a:cxn>
                  <a:cxn ang="0">
                    <a:pos x="472" y="517"/>
                  </a:cxn>
                  <a:cxn ang="0">
                    <a:pos x="483" y="537"/>
                  </a:cxn>
                  <a:cxn ang="0">
                    <a:pos x="505" y="551"/>
                  </a:cxn>
                  <a:cxn ang="0">
                    <a:pos x="536" y="551"/>
                  </a:cxn>
                  <a:cxn ang="0">
                    <a:pos x="557" y="537"/>
                  </a:cxn>
                  <a:cxn ang="0">
                    <a:pos x="570" y="517"/>
                  </a:cxn>
                  <a:cxn ang="0">
                    <a:pos x="573" y="508"/>
                  </a:cxn>
                  <a:cxn ang="0">
                    <a:pos x="572" y="68"/>
                  </a:cxn>
                  <a:cxn ang="0">
                    <a:pos x="546" y="28"/>
                  </a:cxn>
                  <a:cxn ang="0">
                    <a:pos x="506" y="4"/>
                  </a:cxn>
                  <a:cxn ang="0">
                    <a:pos x="94" y="0"/>
                  </a:cxn>
                </a:cxnLst>
                <a:rect l="0" t="0" r="r" b="b"/>
                <a:pathLst>
                  <a:path w="573" h="1111">
                    <a:moveTo>
                      <a:pt x="94" y="0"/>
                    </a:moveTo>
                    <a:lnTo>
                      <a:pt x="72" y="5"/>
                    </a:lnTo>
                    <a:lnTo>
                      <a:pt x="50" y="16"/>
                    </a:lnTo>
                    <a:lnTo>
                      <a:pt x="30" y="32"/>
                    </a:lnTo>
                    <a:lnTo>
                      <a:pt x="15" y="53"/>
                    </a:lnTo>
                    <a:lnTo>
                      <a:pt x="4" y="75"/>
                    </a:lnTo>
                    <a:lnTo>
                      <a:pt x="0" y="99"/>
                    </a:lnTo>
                    <a:lnTo>
                      <a:pt x="0" y="509"/>
                    </a:lnTo>
                    <a:lnTo>
                      <a:pt x="0" y="511"/>
                    </a:lnTo>
                    <a:lnTo>
                      <a:pt x="1" y="516"/>
                    </a:lnTo>
                    <a:lnTo>
                      <a:pt x="4" y="525"/>
                    </a:lnTo>
                    <a:lnTo>
                      <a:pt x="9" y="533"/>
                    </a:lnTo>
                    <a:lnTo>
                      <a:pt x="16" y="543"/>
                    </a:lnTo>
                    <a:lnTo>
                      <a:pt x="26" y="550"/>
                    </a:lnTo>
                    <a:lnTo>
                      <a:pt x="39" y="556"/>
                    </a:lnTo>
                    <a:lnTo>
                      <a:pt x="56" y="557"/>
                    </a:lnTo>
                    <a:lnTo>
                      <a:pt x="72" y="556"/>
                    </a:lnTo>
                    <a:lnTo>
                      <a:pt x="84" y="551"/>
                    </a:lnTo>
                    <a:lnTo>
                      <a:pt x="92" y="543"/>
                    </a:lnTo>
                    <a:lnTo>
                      <a:pt x="100" y="534"/>
                    </a:lnTo>
                    <a:lnTo>
                      <a:pt x="103" y="525"/>
                    </a:lnTo>
                    <a:lnTo>
                      <a:pt x="106" y="516"/>
                    </a:lnTo>
                    <a:lnTo>
                      <a:pt x="107" y="508"/>
                    </a:lnTo>
                    <a:lnTo>
                      <a:pt x="108" y="503"/>
                    </a:lnTo>
                    <a:lnTo>
                      <a:pt x="108" y="500"/>
                    </a:lnTo>
                    <a:lnTo>
                      <a:pt x="108" y="166"/>
                    </a:lnTo>
                    <a:lnTo>
                      <a:pt x="134" y="167"/>
                    </a:lnTo>
                    <a:lnTo>
                      <a:pt x="135" y="1066"/>
                    </a:lnTo>
                    <a:lnTo>
                      <a:pt x="136" y="1068"/>
                    </a:lnTo>
                    <a:lnTo>
                      <a:pt x="138" y="1073"/>
                    </a:lnTo>
                    <a:lnTo>
                      <a:pt x="143" y="1080"/>
                    </a:lnTo>
                    <a:lnTo>
                      <a:pt x="151" y="1089"/>
                    </a:lnTo>
                    <a:lnTo>
                      <a:pt x="162" y="1097"/>
                    </a:lnTo>
                    <a:lnTo>
                      <a:pt x="174" y="1105"/>
                    </a:lnTo>
                    <a:lnTo>
                      <a:pt x="189" y="1110"/>
                    </a:lnTo>
                    <a:lnTo>
                      <a:pt x="199" y="1111"/>
                    </a:lnTo>
                    <a:lnTo>
                      <a:pt x="217" y="1111"/>
                    </a:lnTo>
                    <a:lnTo>
                      <a:pt x="227" y="1110"/>
                    </a:lnTo>
                    <a:lnTo>
                      <a:pt x="243" y="1105"/>
                    </a:lnTo>
                    <a:lnTo>
                      <a:pt x="255" y="1097"/>
                    </a:lnTo>
                    <a:lnTo>
                      <a:pt x="265" y="1089"/>
                    </a:lnTo>
                    <a:lnTo>
                      <a:pt x="272" y="1080"/>
                    </a:lnTo>
                    <a:lnTo>
                      <a:pt x="276" y="1073"/>
                    </a:lnTo>
                    <a:lnTo>
                      <a:pt x="278" y="1068"/>
                    </a:lnTo>
                    <a:lnTo>
                      <a:pt x="279" y="1066"/>
                    </a:lnTo>
                    <a:lnTo>
                      <a:pt x="279" y="499"/>
                    </a:lnTo>
                    <a:lnTo>
                      <a:pt x="302" y="499"/>
                    </a:lnTo>
                    <a:lnTo>
                      <a:pt x="302" y="503"/>
                    </a:lnTo>
                    <a:lnTo>
                      <a:pt x="302" y="515"/>
                    </a:lnTo>
                    <a:lnTo>
                      <a:pt x="302" y="534"/>
                    </a:lnTo>
                    <a:lnTo>
                      <a:pt x="302" y="560"/>
                    </a:lnTo>
                    <a:lnTo>
                      <a:pt x="304" y="590"/>
                    </a:lnTo>
                    <a:lnTo>
                      <a:pt x="304" y="626"/>
                    </a:lnTo>
                    <a:lnTo>
                      <a:pt x="304" y="664"/>
                    </a:lnTo>
                    <a:lnTo>
                      <a:pt x="304" y="706"/>
                    </a:lnTo>
                    <a:lnTo>
                      <a:pt x="304" y="750"/>
                    </a:lnTo>
                    <a:lnTo>
                      <a:pt x="304" y="793"/>
                    </a:lnTo>
                    <a:lnTo>
                      <a:pt x="304" y="838"/>
                    </a:lnTo>
                    <a:lnTo>
                      <a:pt x="305" y="882"/>
                    </a:lnTo>
                    <a:lnTo>
                      <a:pt x="305" y="926"/>
                    </a:lnTo>
                    <a:lnTo>
                      <a:pt x="305" y="966"/>
                    </a:lnTo>
                    <a:lnTo>
                      <a:pt x="305" y="1004"/>
                    </a:lnTo>
                    <a:lnTo>
                      <a:pt x="305" y="1037"/>
                    </a:lnTo>
                    <a:lnTo>
                      <a:pt x="305" y="1066"/>
                    </a:lnTo>
                    <a:lnTo>
                      <a:pt x="305" y="1067"/>
                    </a:lnTo>
                    <a:lnTo>
                      <a:pt x="306" y="1073"/>
                    </a:lnTo>
                    <a:lnTo>
                      <a:pt x="310" y="1079"/>
                    </a:lnTo>
                    <a:lnTo>
                      <a:pt x="315" y="1088"/>
                    </a:lnTo>
                    <a:lnTo>
                      <a:pt x="323" y="1096"/>
                    </a:lnTo>
                    <a:lnTo>
                      <a:pt x="335" y="1103"/>
                    </a:lnTo>
                    <a:lnTo>
                      <a:pt x="351" y="1108"/>
                    </a:lnTo>
                    <a:lnTo>
                      <a:pt x="372" y="1111"/>
                    </a:lnTo>
                    <a:lnTo>
                      <a:pt x="392" y="1108"/>
                    </a:lnTo>
                    <a:lnTo>
                      <a:pt x="408" y="1103"/>
                    </a:lnTo>
                    <a:lnTo>
                      <a:pt x="420" y="1096"/>
                    </a:lnTo>
                    <a:lnTo>
                      <a:pt x="429" y="1089"/>
                    </a:lnTo>
                    <a:lnTo>
                      <a:pt x="434" y="1080"/>
                    </a:lnTo>
                    <a:lnTo>
                      <a:pt x="437" y="1073"/>
                    </a:lnTo>
                    <a:lnTo>
                      <a:pt x="438" y="1068"/>
                    </a:lnTo>
                    <a:lnTo>
                      <a:pt x="438" y="1067"/>
                    </a:lnTo>
                    <a:lnTo>
                      <a:pt x="440" y="166"/>
                    </a:lnTo>
                    <a:lnTo>
                      <a:pt x="466" y="166"/>
                    </a:lnTo>
                    <a:lnTo>
                      <a:pt x="466" y="500"/>
                    </a:lnTo>
                    <a:lnTo>
                      <a:pt x="468" y="503"/>
                    </a:lnTo>
                    <a:lnTo>
                      <a:pt x="469" y="509"/>
                    </a:lnTo>
                    <a:lnTo>
                      <a:pt x="472" y="517"/>
                    </a:lnTo>
                    <a:lnTo>
                      <a:pt x="477" y="527"/>
                    </a:lnTo>
                    <a:lnTo>
                      <a:pt x="483" y="537"/>
                    </a:lnTo>
                    <a:lnTo>
                      <a:pt x="493" y="545"/>
                    </a:lnTo>
                    <a:lnTo>
                      <a:pt x="505" y="551"/>
                    </a:lnTo>
                    <a:lnTo>
                      <a:pt x="520" y="554"/>
                    </a:lnTo>
                    <a:lnTo>
                      <a:pt x="536" y="551"/>
                    </a:lnTo>
                    <a:lnTo>
                      <a:pt x="548" y="545"/>
                    </a:lnTo>
                    <a:lnTo>
                      <a:pt x="557" y="537"/>
                    </a:lnTo>
                    <a:lnTo>
                      <a:pt x="563" y="527"/>
                    </a:lnTo>
                    <a:lnTo>
                      <a:pt x="570" y="517"/>
                    </a:lnTo>
                    <a:lnTo>
                      <a:pt x="573" y="510"/>
                    </a:lnTo>
                    <a:lnTo>
                      <a:pt x="573" y="508"/>
                    </a:lnTo>
                    <a:lnTo>
                      <a:pt x="573" y="79"/>
                    </a:lnTo>
                    <a:lnTo>
                      <a:pt x="572" y="68"/>
                    </a:lnTo>
                    <a:lnTo>
                      <a:pt x="561" y="47"/>
                    </a:lnTo>
                    <a:lnTo>
                      <a:pt x="546" y="28"/>
                    </a:lnTo>
                    <a:lnTo>
                      <a:pt x="528" y="14"/>
                    </a:lnTo>
                    <a:lnTo>
                      <a:pt x="506" y="4"/>
                    </a:lnTo>
                    <a:lnTo>
                      <a:pt x="485" y="0"/>
                    </a:lnTo>
                    <a:lnTo>
                      <a:pt x="94" y="0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rgbClr val="7099E2"/>
              </a:solidFill>
              <a:ln w="0">
                <a:noFill/>
                <a:prstDash val="solid"/>
                <a:round/>
                <a:headEnd/>
                <a:tailEnd/>
              </a:ln>
              <a:effectLst>
                <a:outerShdw dist="91581" dir="3378596" algn="ctr" rotWithShape="0">
                  <a:srgbClr val="C0C0C0">
                    <a:alpha val="50000"/>
                  </a:srgb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ru-RU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p:grpSp>
      </p:grpSp>
      <p:sp>
        <p:nvSpPr>
          <p:cNvPr id="9220" name="Text Box 8"/>
          <p:cNvSpPr txBox="1">
            <a:spLocks noChangeArrowheads="1"/>
          </p:cNvSpPr>
          <p:nvPr/>
        </p:nvSpPr>
        <p:spPr bwMode="gray">
          <a:xfrm>
            <a:off x="395288" y="2852738"/>
            <a:ext cx="3816350" cy="283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mtClean="0">
                <a:solidFill>
                  <a:srgbClr val="000066"/>
                </a:solidFill>
              </a:rPr>
              <a:t>  </a:t>
            </a:r>
          </a:p>
          <a:p>
            <a:pPr eaLnBrk="1" hangingPunct="1"/>
            <a:r>
              <a:rPr lang="ru-RU" altLang="ru-RU" b="1" i="1" smtClean="0">
                <a:solidFill>
                  <a:srgbClr val="000000"/>
                </a:solidFill>
              </a:rPr>
              <a:t>Мониторинг</a:t>
            </a:r>
            <a:r>
              <a:rPr lang="ru-RU" altLang="ru-RU" smtClean="0">
                <a:solidFill>
                  <a:srgbClr val="000000"/>
                </a:solidFill>
              </a:rPr>
              <a:t> – это, прежде всего, инструмент, помогающий самому педагогу «настроить» учебный процесс на индивидуальные возможности каждого ученика, создать для него оптимальные  условия для достижения качественного образовательного результата.</a:t>
            </a:r>
            <a:endParaRPr lang="en-US" altLang="ru-RU" sz="1600" smtClean="0">
              <a:solidFill>
                <a:srgbClr val="000066"/>
              </a:solidFill>
            </a:endParaRPr>
          </a:p>
        </p:txBody>
      </p:sp>
      <p:pic>
        <p:nvPicPr>
          <p:cNvPr id="9221" name="Picture 7" descr="logo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95963" y="188913"/>
            <a:ext cx="31432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4820" name="AutoShape 4"/>
          <p:cNvSpPr>
            <a:spLocks noChangeArrowheads="1"/>
          </p:cNvSpPr>
          <p:nvPr/>
        </p:nvSpPr>
        <p:spPr bwMode="gray">
          <a:xfrm>
            <a:off x="250825" y="333375"/>
            <a:ext cx="5329238" cy="1008063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515138"/>
              </a:gs>
              <a:gs pos="50000">
                <a:srgbClr val="B0AF7A"/>
              </a:gs>
              <a:gs pos="100000">
                <a:srgbClr val="515138"/>
              </a:gs>
            </a:gsLst>
            <a:lin ang="0" scaled="1"/>
          </a:gradFill>
          <a:ln w="38100" algn="ctr">
            <a:solidFill>
              <a:srgbClr val="FF3300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000" b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Мониторинг…</a:t>
            </a:r>
            <a:endParaRPr lang="en-US" sz="3000" b="1" dirty="0">
              <a:solidFill>
                <a:schemeClr val="accent3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9358847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mtClean="0">
                <a:solidFill>
                  <a:srgbClr val="800000"/>
                </a:solidFill>
              </a:rPr>
              <a:t>Что оценивать?</a:t>
            </a:r>
            <a:r>
              <a:rPr lang="ru-RU" altLang="ru-RU" smtClean="0"/>
              <a:t> 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ru-RU" altLang="ru-RU" b="1" u="sng" smtClean="0">
                <a:solidFill>
                  <a:srgbClr val="800000"/>
                </a:solidFill>
              </a:rPr>
              <a:t>Оцениваем результаты</a:t>
            </a:r>
            <a:r>
              <a:rPr lang="ru-RU" altLang="ru-RU" smtClean="0"/>
              <a:t> </a:t>
            </a:r>
            <a:r>
              <a:rPr lang="ru-RU" altLang="ru-RU" smtClean="0">
                <a:solidFill>
                  <a:schemeClr val="accent2"/>
                </a:solidFill>
              </a:rPr>
              <a:t>– предметные, метапредметные и личностные, то есть умение действовать в различных ситуациях (учебных или жизненных).</a:t>
            </a:r>
          </a:p>
          <a:p>
            <a:pPr eaLnBrk="1" hangingPunct="1"/>
            <a:r>
              <a:rPr lang="ru-RU" altLang="ru-RU" smtClean="0">
                <a:solidFill>
                  <a:srgbClr val="800000"/>
                </a:solidFill>
              </a:rPr>
              <a:t>Что такое результаты УЧЕНИКА?</a:t>
            </a:r>
          </a:p>
          <a:p>
            <a:pPr eaLnBrk="1" hangingPunct="1"/>
            <a:r>
              <a:rPr lang="ru-RU" altLang="ru-RU" smtClean="0">
                <a:solidFill>
                  <a:schemeClr val="accent2"/>
                </a:solidFill>
              </a:rPr>
              <a:t>Результаты ученика – это действия (умения) по использованию знаний в ходе решения задач (заданий):</a:t>
            </a:r>
          </a:p>
        </p:txBody>
      </p:sp>
    </p:spTree>
    <p:extLst>
      <p:ext uri="{BB962C8B-B14F-4D97-AF65-F5344CB8AC3E}">
        <p14:creationId xmlns:p14="http://schemas.microsoft.com/office/powerpoint/2010/main" xmlns="" val="67458301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8195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</p:spTree>
    <p:extLst>
      <p:ext uri="{BB962C8B-B14F-4D97-AF65-F5344CB8AC3E}">
        <p14:creationId xmlns:p14="http://schemas.microsoft.com/office/powerpoint/2010/main" xmlns="" val="343957197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7" descr="logo">
            <a:hlinkClick r:id="rId3"/>
          </p:cNvPr>
          <p:cNvPicPr>
            <a:picLocks noGrp="1" noChangeAspect="1" noChangeArrowheads="1"/>
          </p:cNvPicPr>
          <p:nvPr>
            <p:ph type="ctrTitle" idx="4294967295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5795963" y="188913"/>
            <a:ext cx="3143250" cy="857250"/>
          </a:xfrm>
        </p:spPr>
      </p:pic>
      <p:sp>
        <p:nvSpPr>
          <p:cNvPr id="674820" name="AutoShape 4"/>
          <p:cNvSpPr>
            <a:spLocks noChangeArrowheads="1"/>
          </p:cNvSpPr>
          <p:nvPr/>
        </p:nvSpPr>
        <p:spPr bwMode="gray">
          <a:xfrm>
            <a:off x="611188" y="2060575"/>
            <a:ext cx="8135937" cy="2303463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515138"/>
              </a:gs>
              <a:gs pos="50000">
                <a:srgbClr val="B0AF7A"/>
              </a:gs>
              <a:gs pos="100000">
                <a:srgbClr val="515138"/>
              </a:gs>
            </a:gsLst>
            <a:lin ang="0" scaled="1"/>
          </a:gradFill>
          <a:ln w="38100" algn="ctr">
            <a:solidFill>
              <a:srgbClr val="FF3300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Как правильно организовать </a:t>
            </a:r>
          </a:p>
          <a:p>
            <a:pPr algn="ctr">
              <a:defRPr/>
            </a:pPr>
            <a:r>
              <a:rPr lang="ru-RU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мониторинг формирования УУД?</a:t>
            </a:r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6444184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30175"/>
          </a:xfrm>
        </p:spPr>
        <p:txBody>
          <a:bodyPr/>
          <a:lstStyle/>
          <a:p>
            <a:pPr eaLnBrk="1" hangingPunct="1"/>
            <a:endParaRPr lang="ru-RU" altLang="ru-RU" sz="4000" smtClean="0"/>
          </a:p>
        </p:txBody>
      </p:sp>
      <p:pic>
        <p:nvPicPr>
          <p:cNvPr id="21507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0" y="65088"/>
            <a:ext cx="9144000" cy="6630987"/>
          </a:xfrm>
          <a:noFill/>
        </p:spPr>
      </p:pic>
    </p:spTree>
    <p:extLst>
      <p:ext uri="{BB962C8B-B14F-4D97-AF65-F5344CB8AC3E}">
        <p14:creationId xmlns:p14="http://schemas.microsoft.com/office/powerpoint/2010/main" xmlns="" val="179831776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274638"/>
            <a:ext cx="7427168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Программа мониторинга </a:t>
            </a:r>
            <a:r>
              <a:rPr lang="ru-RU" b="1" dirty="0" err="1" smtClean="0">
                <a:solidFill>
                  <a:srgbClr val="FF0000"/>
                </a:solidFill>
              </a:rPr>
              <a:t>сформированности</a:t>
            </a:r>
            <a:r>
              <a:rPr lang="ru-RU" b="1" dirty="0" smtClean="0">
                <a:solidFill>
                  <a:srgbClr val="FF0000"/>
                </a:solidFill>
              </a:rPr>
              <a:t> УУД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2348880"/>
            <a:ext cx="4038600" cy="3777283"/>
          </a:xfrm>
        </p:spPr>
        <p:txBody>
          <a:bodyPr/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Мониторинг</a:t>
            </a:r>
            <a:endParaRPr lang="ru-RU" sz="20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15000"/>
              </a:lnSpc>
              <a:spcAft>
                <a:spcPts val="0"/>
              </a:spcAft>
              <a:buNone/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сформированности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универсальных учебных действий </a:t>
            </a:r>
            <a:endParaRPr lang="ru-RU" sz="20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15000"/>
              </a:lnSpc>
              <a:spcAft>
                <a:spcPts val="0"/>
              </a:spcAft>
              <a:buNone/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начальной школе</a:t>
            </a:r>
            <a:endParaRPr lang="ru-RU" sz="20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2492896"/>
            <a:ext cx="4038600" cy="3633267"/>
          </a:xfrm>
        </p:spPr>
        <p:txBody>
          <a:bodyPr/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Мониторинг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сформированности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универсальных учебных действий в основной школе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трелка вниз 4"/>
          <p:cNvSpPr/>
          <p:nvPr/>
        </p:nvSpPr>
        <p:spPr>
          <a:xfrm rot="1373279">
            <a:off x="2703033" y="1587835"/>
            <a:ext cx="484632" cy="88382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низ 5"/>
          <p:cNvSpPr/>
          <p:nvPr/>
        </p:nvSpPr>
        <p:spPr>
          <a:xfrm rot="20067397">
            <a:off x="5772671" y="1575873"/>
            <a:ext cx="484632" cy="95382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1327098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259632" y="274638"/>
            <a:ext cx="7427168" cy="1143000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Содержание мониторинга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hangingPunct="1">
              <a:lnSpc>
                <a:spcPct val="80000"/>
              </a:lnSpc>
              <a:buFontTx/>
              <a:buChar char="•"/>
            </a:pPr>
            <a:r>
              <a:rPr lang="ru-RU" altLang="ru-RU" sz="2800" kern="0" dirty="0" smtClean="0">
                <a:solidFill>
                  <a:srgbClr val="333399"/>
                </a:solidFill>
                <a:latin typeface="Arial"/>
              </a:rPr>
              <a:t>План </a:t>
            </a:r>
            <a:r>
              <a:rPr lang="ru-RU" altLang="ru-RU" sz="2800" kern="0" dirty="0">
                <a:solidFill>
                  <a:srgbClr val="333399"/>
                </a:solidFill>
                <a:latin typeface="Arial"/>
              </a:rPr>
              <a:t>проведения диагностических оценочных методик по каждому году обучения</a:t>
            </a:r>
          </a:p>
          <a:p>
            <a:pPr lvl="0" eaLnBrk="1" hangingPunct="1">
              <a:lnSpc>
                <a:spcPct val="80000"/>
              </a:lnSpc>
              <a:buFontTx/>
              <a:buChar char="•"/>
            </a:pPr>
            <a:r>
              <a:rPr lang="ru-RU" altLang="ru-RU" sz="2800" kern="0" dirty="0">
                <a:solidFill>
                  <a:srgbClr val="333399"/>
                </a:solidFill>
                <a:latin typeface="Arial"/>
              </a:rPr>
              <a:t>Технологические карты формирования УУД   школьников</a:t>
            </a:r>
          </a:p>
          <a:p>
            <a:pPr lvl="0" eaLnBrk="1" hangingPunct="1">
              <a:lnSpc>
                <a:spcPct val="80000"/>
              </a:lnSpc>
              <a:buFontTx/>
              <a:buChar char="•"/>
            </a:pPr>
            <a:r>
              <a:rPr lang="ru-RU" altLang="ru-RU" sz="2800" kern="0" dirty="0">
                <a:solidFill>
                  <a:srgbClr val="333399"/>
                </a:solidFill>
                <a:latin typeface="Arial"/>
              </a:rPr>
              <a:t>Банк методик и типичных задач, используемых для диагностики УУД</a:t>
            </a:r>
          </a:p>
          <a:p>
            <a:pPr lvl="0" eaLnBrk="1" hangingPunct="1">
              <a:lnSpc>
                <a:spcPct val="80000"/>
              </a:lnSpc>
              <a:buFontTx/>
              <a:buChar char="•"/>
            </a:pPr>
            <a:r>
              <a:rPr lang="ru-RU" altLang="ru-RU" sz="2800" kern="0" dirty="0" smtClean="0">
                <a:solidFill>
                  <a:srgbClr val="333399"/>
                </a:solidFill>
                <a:latin typeface="Arial"/>
              </a:rPr>
              <a:t>Методические </a:t>
            </a:r>
            <a:r>
              <a:rPr lang="ru-RU" altLang="ru-RU" sz="2800" kern="0" dirty="0">
                <a:solidFill>
                  <a:srgbClr val="333399"/>
                </a:solidFill>
                <a:latin typeface="Arial"/>
              </a:rPr>
              <a:t>рекомендации и критерии анализа результатов предметных диагностик</a:t>
            </a:r>
          </a:p>
          <a:p>
            <a:pPr lvl="0" eaLnBrk="1" hangingPunct="1">
              <a:lnSpc>
                <a:spcPct val="80000"/>
              </a:lnSpc>
              <a:buFontTx/>
              <a:buChar char="•"/>
            </a:pPr>
            <a:r>
              <a:rPr lang="ru-RU" altLang="ru-RU" sz="2800" kern="0" dirty="0" smtClean="0">
                <a:solidFill>
                  <a:srgbClr val="333399"/>
                </a:solidFill>
                <a:latin typeface="Arial"/>
              </a:rPr>
              <a:t>Листы </a:t>
            </a:r>
            <a:r>
              <a:rPr lang="ru-RU" altLang="ru-RU" sz="2800" kern="0" dirty="0">
                <a:solidFill>
                  <a:srgbClr val="333399"/>
                </a:solidFill>
                <a:latin typeface="Arial"/>
              </a:rPr>
              <a:t>индивидуальных достижений личностных и </a:t>
            </a:r>
            <a:r>
              <a:rPr lang="ru-RU" altLang="ru-RU" sz="2800" kern="0" dirty="0" err="1">
                <a:solidFill>
                  <a:srgbClr val="333399"/>
                </a:solidFill>
                <a:latin typeface="Arial"/>
              </a:rPr>
              <a:t>метапредметных</a:t>
            </a:r>
            <a:r>
              <a:rPr lang="ru-RU" altLang="ru-RU" sz="2800" kern="0" dirty="0">
                <a:solidFill>
                  <a:srgbClr val="333399"/>
                </a:solidFill>
                <a:latin typeface="Arial"/>
              </a:rPr>
              <a:t> результатов (для ребёнка и на весь класс</a:t>
            </a:r>
            <a:r>
              <a:rPr lang="ru-RU" altLang="ru-RU" sz="2800" kern="0" dirty="0" smtClean="0">
                <a:solidFill>
                  <a:srgbClr val="333399"/>
                </a:solidFill>
                <a:latin typeface="Arial"/>
              </a:rPr>
              <a:t>)</a:t>
            </a:r>
            <a:endParaRPr lang="ru-RU" altLang="ru-RU" sz="2800" kern="0" dirty="0">
              <a:solidFill>
                <a:srgbClr val="333399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2430304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274638"/>
            <a:ext cx="7427168" cy="1642194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Программа мониторинга </a:t>
            </a:r>
            <a:r>
              <a:rPr lang="ru-RU" b="1" dirty="0" err="1" smtClean="0">
                <a:solidFill>
                  <a:srgbClr val="FF0000"/>
                </a:solidFill>
              </a:rPr>
              <a:t>сформированности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smtClean="0">
                <a:solidFill>
                  <a:srgbClr val="FF0000"/>
                </a:solidFill>
              </a:rPr>
              <a:t>УУД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sz="1800" b="1" dirty="0" smtClean="0">
                <a:solidFill>
                  <a:srgbClr val="FF0000"/>
                </a:solidFill>
              </a:rPr>
              <a:t>(Главная – сведения об образовательной организации – документы)</a:t>
            </a:r>
            <a:endParaRPr lang="ru-RU" sz="1800" dirty="0"/>
          </a:p>
        </p:txBody>
      </p:sp>
      <p:pic>
        <p:nvPicPr>
          <p:cNvPr id="4" name="Содержимое 3" descr="Документы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43808" y="2060848"/>
            <a:ext cx="3240359" cy="4525963"/>
          </a:xfr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Мониторинг педагогического мастерства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026967" y="1600200"/>
            <a:ext cx="2899065" cy="4525963"/>
          </a:xfrm>
          <a:prstGeom prst="rect">
            <a:avLst/>
          </a:prstGeom>
        </p:spPr>
      </p:pic>
      <p:pic>
        <p:nvPicPr>
          <p:cNvPr id="10" name="Объект 9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180649" y="1600200"/>
            <a:ext cx="2973701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5161629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Отчеты руководителей ШМО МБОУ СОШ №2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6" name="Содержимое 5" descr="3798520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40677" y="1600200"/>
            <a:ext cx="5862646" cy="4525963"/>
          </a:xfr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938" name="Rectangle 2"/>
          <p:cNvSpPr>
            <a:spLocks noGrp="1" noChangeArrowheads="1"/>
          </p:cNvSpPr>
          <p:nvPr>
            <p:ph type="title"/>
          </p:nvPr>
        </p:nvSpPr>
        <p:spPr>
          <a:xfrm>
            <a:off x="1000125" y="457200"/>
            <a:ext cx="7820025" cy="111442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dirty="0" smtClean="0">
                <a:solidFill>
                  <a:schemeClr val="accent2">
                    <a:lumMod val="75000"/>
                  </a:schemeClr>
                </a:solidFill>
              </a:rPr>
              <a:t>        </a:t>
            </a:r>
            <a:r>
              <a:rPr lang="ru-RU" sz="4000" b="1" dirty="0" smtClean="0">
                <a:solidFill>
                  <a:schemeClr val="accent2">
                    <a:lumMod val="75000"/>
                  </a:schemeClr>
                </a:solidFill>
              </a:rPr>
              <a:t>Организация педагогического мониторинга</a:t>
            </a:r>
            <a:r>
              <a:rPr lang="ru-RU" sz="40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</a:p>
        </p:txBody>
      </p:sp>
      <p:sp>
        <p:nvSpPr>
          <p:cNvPr id="295939" name="Rectangle 3"/>
          <p:cNvSpPr>
            <a:spLocks noGrp="1" noChangeArrowheads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800" dirty="0" smtClean="0"/>
              <a:t>Что такое мониторинг?</a:t>
            </a:r>
          </a:p>
          <a:p>
            <a:pPr algn="just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</a:rPr>
              <a:t>Мониторинг</a:t>
            </a:r>
            <a:r>
              <a:rPr lang="ru-RU" sz="2400" b="1" dirty="0" smtClean="0"/>
              <a:t> </a:t>
            </a:r>
            <a:r>
              <a:rPr lang="ru-RU" sz="2400" dirty="0" smtClean="0"/>
              <a:t>(лат. </a:t>
            </a:r>
            <a:r>
              <a:rPr lang="ru-RU" sz="2400" i="1" dirty="0" err="1" smtClean="0"/>
              <a:t>monitor</a:t>
            </a:r>
            <a:r>
              <a:rPr lang="ru-RU" sz="2400" dirty="0" smtClean="0"/>
              <a:t> – тот, кто напоминает, предупреждает; </a:t>
            </a:r>
            <a:r>
              <a:rPr lang="ru-RU" sz="2400" dirty="0" err="1" smtClean="0"/>
              <a:t>англ.monitoring</a:t>
            </a:r>
            <a:r>
              <a:rPr lang="ru-RU" sz="2400" dirty="0" smtClean="0"/>
              <a:t> – осуществление контроля, слежения) – комплекс динамических наблюдений, аналитической оценки прогноза состояния целостной системы. </a:t>
            </a:r>
          </a:p>
          <a:p>
            <a:pPr algn="just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Педагогический мониторинг</a:t>
            </a: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800" dirty="0" smtClean="0"/>
              <a:t>– это система сбора, обработки и хранения информации о функционировании педагогической системы, обеспечивающая непрерывное отслеживание ее состояния, современную корректировку и прогнозирование развития.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481A61-4FF2-48C9-9A9E-AAC2BF38A487}" type="slidenum">
              <a:rPr lang="ru-RU"/>
              <a:pPr>
                <a:defRPr/>
              </a:pPr>
              <a:t>2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285875" y="274638"/>
            <a:ext cx="7400925" cy="1143000"/>
          </a:xfrm>
        </p:spPr>
        <p:txBody>
          <a:bodyPr/>
          <a:lstStyle/>
          <a:p>
            <a:pPr eaLnBrk="1" hangingPunct="1"/>
            <a:r>
              <a:rPr lang="ru-RU" b="1" dirty="0" smtClean="0">
                <a:solidFill>
                  <a:srgbClr val="FF0000"/>
                </a:solidFill>
              </a:rPr>
              <a:t>Выводы и рекомендации</a:t>
            </a:r>
          </a:p>
        </p:txBody>
      </p:sp>
      <p:sp>
        <p:nvSpPr>
          <p:cNvPr id="18435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eaLnBrk="1" hangingPunct="1">
              <a:buFont typeface="Arial" charset="0"/>
              <a:buNone/>
              <a:defRPr/>
            </a:pP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	Контроль качества обучения нуждается в объективных методах педагогических измерений. Педагогический мониторинг как средство управления и контроля учебно-воспитательным процессом обеспечивает учителя обратной связью об уровне усвоения учебного материала с помощью регулярного системного отслеживания степени или уровня </a:t>
            </a:r>
            <a:r>
              <a:rPr lang="ru-RU" sz="2400" b="1" dirty="0" err="1" smtClean="0">
                <a:solidFill>
                  <a:schemeClr val="accent2">
                    <a:lumMod val="75000"/>
                  </a:schemeClr>
                </a:solidFill>
              </a:rPr>
              <a:t>обученности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. В условиях инновационной деятельности педагогический мониторинг может стать механизмом в системе учебно-воспитательного процесса, который будет способствовать стимулированию, активизации, развитию обучающихся, будет связан с предоставлением им большей свободы и ответственности.</a:t>
            </a:r>
          </a:p>
          <a:p>
            <a:pPr eaLnBrk="1" hangingPunct="1">
              <a:defRPr/>
            </a:pPr>
            <a:endParaRPr lang="ru-RU" dirty="0" smtClean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634" name="Rectangle 2"/>
          <p:cNvSpPr>
            <a:spLocks noGrp="1" noChangeArrowheads="1"/>
          </p:cNvSpPr>
          <p:nvPr>
            <p:ph type="title"/>
          </p:nvPr>
        </p:nvSpPr>
        <p:spPr>
          <a:xfrm>
            <a:off x="1857375" y="274638"/>
            <a:ext cx="6829425" cy="634082"/>
          </a:xfrm>
        </p:spPr>
        <p:txBody>
          <a:bodyPr/>
          <a:lstStyle/>
          <a:p>
            <a:pPr eaLnBrk="1" hangingPunct="1">
              <a:defRPr/>
            </a:pPr>
            <a:r>
              <a:rPr lang="ru-RU" sz="3200" b="1" dirty="0" smtClean="0">
                <a:solidFill>
                  <a:srgbClr val="FF0000"/>
                </a:solidFill>
              </a:rPr>
              <a:t>Проект решения педсовета: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764704"/>
            <a:ext cx="8892480" cy="6093296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400" dirty="0" smtClean="0"/>
              <a:t>1. Одобрить основные направления работы мониторинговой деятельности в школе, осуществляющейся с целью систематического  отслеживания достижений и результатов образовательного процесса.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400" dirty="0" smtClean="0"/>
              <a:t>2. Регулярно использовать  информационно – методический банк диагностического инструментария, ак</a:t>
            </a:r>
            <a:r>
              <a:rPr lang="ru-RU" sz="2400" dirty="0" smtClean="0">
                <a:solidFill>
                  <a:prstClr val="black"/>
                </a:solidFill>
              </a:rPr>
              <a:t>тивизировать </a:t>
            </a:r>
            <a:r>
              <a:rPr lang="ru-RU" sz="2400" dirty="0">
                <a:solidFill>
                  <a:prstClr val="black"/>
                </a:solidFill>
              </a:rPr>
              <a:t>мониторинговую деятельность, эффективнее использовать потенциальные возможности участников образовательного процесса.</a:t>
            </a:r>
          </a:p>
          <a:p>
            <a:pPr lvl="0" eaLnBrk="1" hangingPunct="1">
              <a:lnSpc>
                <a:spcPct val="90000"/>
              </a:lnSpc>
              <a:buNone/>
            </a:pPr>
            <a:r>
              <a:rPr lang="ru-RU" sz="2400" dirty="0" smtClean="0">
                <a:solidFill>
                  <a:prstClr val="black"/>
                </a:solidFill>
              </a:rPr>
              <a:t>3. Принять к сведению результаты 1 полугодия 2016-2017 уч. года, продолжить </a:t>
            </a:r>
            <a:r>
              <a:rPr lang="ru-RU" sz="2400" dirty="0">
                <a:solidFill>
                  <a:prstClr val="black"/>
                </a:solidFill>
              </a:rPr>
              <a:t>обучение,  воспитание и развитие личности  в инновационной системе, сочетая различные формы и методы для повышения  социальной активности, инициативы и творчества учащихся.</a:t>
            </a:r>
          </a:p>
          <a:p>
            <a:pPr lvl="0" eaLnBrk="1" hangingPunct="1">
              <a:lnSpc>
                <a:spcPct val="90000"/>
              </a:lnSpc>
              <a:buNone/>
            </a:pPr>
            <a:r>
              <a:rPr lang="ru-RU" sz="2400" dirty="0">
                <a:solidFill>
                  <a:prstClr val="black"/>
                </a:solidFill>
              </a:rPr>
              <a:t>3. Педагогам, классным руководителям  продолжить работу с  Портфолио учащихся с целью  оценки результатов  их деятельности.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400" dirty="0" smtClean="0"/>
              <a:t>                        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08C203-2FE7-4B53-A86D-A60B7AD6A22D}" type="slidenum">
              <a:rPr lang="ru-RU"/>
              <a:pPr>
                <a:defRPr/>
              </a:pPr>
              <a:t>21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3125" y="274638"/>
            <a:ext cx="6543675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Образовательный мониторинг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171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00613"/>
          </a:xfrm>
        </p:spPr>
        <p:txBody>
          <a:bodyPr/>
          <a:lstStyle/>
          <a:p>
            <a:pPr algn="just" eaLnBrk="1" hangingPunct="1"/>
            <a:r>
              <a:rPr lang="ru-RU" sz="2800" b="1" dirty="0" smtClean="0">
                <a:solidFill>
                  <a:srgbClr val="C00000"/>
                </a:solidFill>
              </a:rPr>
              <a:t>Образовательный мониторинг</a:t>
            </a:r>
            <a:r>
              <a:rPr lang="ru-RU" sz="2800" dirty="0" smtClean="0">
                <a:solidFill>
                  <a:srgbClr val="C00000"/>
                </a:solidFill>
              </a:rPr>
              <a:t> </a:t>
            </a:r>
            <a:r>
              <a:rPr lang="ru-RU" sz="2800" dirty="0" smtClean="0"/>
              <a:t>является важнейшей составляющей </a:t>
            </a:r>
            <a:r>
              <a:rPr lang="ru-RU" sz="2800" dirty="0" err="1" smtClean="0"/>
              <a:t>внутришкольного</a:t>
            </a:r>
            <a:r>
              <a:rPr lang="ru-RU" sz="2800" dirty="0" smtClean="0"/>
              <a:t> контроля и основой для планирования этого контроля. </a:t>
            </a:r>
          </a:p>
          <a:p>
            <a:pPr algn="just" eaLnBrk="1" hangingPunct="1"/>
            <a:r>
              <a:rPr lang="ru-RU" sz="2400" dirty="0" smtClean="0">
                <a:solidFill>
                  <a:srgbClr val="C00000"/>
                </a:solidFill>
              </a:rPr>
              <a:t>Мониторинг</a:t>
            </a:r>
            <a:r>
              <a:rPr lang="ru-RU" sz="2400" dirty="0" smtClean="0"/>
              <a:t> – необходимый компонент (инструмент) любого эффективного управления, который направлен на комплексное динамическое отслеживание процессов, определяющих количественно-качественные изменения: </a:t>
            </a:r>
          </a:p>
          <a:p>
            <a:pPr algn="just" eaLnBrk="1" hangingPunct="1"/>
            <a:r>
              <a:rPr lang="ru-RU" sz="2000" dirty="0" smtClean="0"/>
              <a:t>Образовательной среды,</a:t>
            </a:r>
          </a:p>
          <a:p>
            <a:pPr algn="just" eaLnBrk="1" hangingPunct="1"/>
            <a:r>
              <a:rPr lang="ru-RU" sz="2000" dirty="0" smtClean="0"/>
              <a:t>Образовательных технологий;</a:t>
            </a:r>
          </a:p>
          <a:p>
            <a:pPr algn="just" eaLnBrk="1" hangingPunct="1"/>
            <a:r>
              <a:rPr lang="ru-RU" sz="2000" dirty="0" smtClean="0"/>
              <a:t>Результатов образовательного процесса;</a:t>
            </a:r>
          </a:p>
          <a:p>
            <a:pPr algn="just" eaLnBrk="1" hangingPunct="1"/>
            <a:r>
              <a:rPr lang="ru-RU" sz="2000" dirty="0" smtClean="0"/>
              <a:t>Эффективности управления ОУ.</a:t>
            </a:r>
          </a:p>
          <a:p>
            <a:pPr eaLnBrk="1" hangingPunct="1"/>
            <a:endParaRPr lang="ru-RU" dirty="0" smtClean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Сферы мониторинговой деятельности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757494750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312313202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8195" name="Содержимое 5" descr="http://vio.uchim.info/Vio_87/cd_site/articles/art_4_3_clip_image002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>
          <a:xfrm>
            <a:off x="1643063" y="285750"/>
            <a:ext cx="6686550" cy="1143000"/>
          </a:xfrm>
        </p:spPr>
        <p:txBody>
          <a:bodyPr/>
          <a:lstStyle/>
          <a:p>
            <a:pPr eaLnBrk="1" hangingPunct="1"/>
            <a:r>
              <a:rPr lang="ru-RU" b="1" smtClean="0">
                <a:solidFill>
                  <a:srgbClr val="C00000"/>
                </a:solidFill>
              </a:rPr>
              <a:t>Основной объект мониторинга</a:t>
            </a:r>
          </a:p>
        </p:txBody>
      </p:sp>
      <p:sp>
        <p:nvSpPr>
          <p:cNvPr id="9219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ru-RU" b="1" smtClean="0">
                <a:solidFill>
                  <a:srgbClr val="0000FF"/>
                </a:solidFill>
              </a:rPr>
              <a:t>Педагогическая система</a:t>
            </a:r>
          </a:p>
          <a:p>
            <a:pPr algn="ctr" eaLnBrk="1" hangingPunct="1">
              <a:buFont typeface="Arial" charset="0"/>
              <a:buNone/>
            </a:pPr>
            <a:endParaRPr lang="ru-RU" b="1" smtClean="0">
              <a:solidFill>
                <a:srgbClr val="0000FF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00063" y="2143125"/>
            <a:ext cx="3643312" cy="2214563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000" u="sng" dirty="0">
              <a:solidFill>
                <a:srgbClr val="0000FF"/>
              </a:solidFill>
            </a:endParaRPr>
          </a:p>
          <a:p>
            <a:pPr algn="ctr">
              <a:defRPr/>
            </a:pPr>
            <a:endParaRPr lang="ru-RU" sz="2000" u="sng" dirty="0">
              <a:solidFill>
                <a:srgbClr val="0000FF"/>
              </a:solidFill>
            </a:endParaRPr>
          </a:p>
          <a:p>
            <a:pPr algn="ctr">
              <a:defRPr/>
            </a:pPr>
            <a:endParaRPr lang="ru-RU" sz="2000" u="sng" dirty="0">
              <a:solidFill>
                <a:srgbClr val="0000FF"/>
              </a:solidFill>
            </a:endParaRPr>
          </a:p>
          <a:p>
            <a:pPr algn="ctr">
              <a:defRPr/>
            </a:pPr>
            <a:endParaRPr lang="ru-RU" sz="2000" u="sng" dirty="0">
              <a:solidFill>
                <a:srgbClr val="0000FF"/>
              </a:solidFill>
            </a:endParaRPr>
          </a:p>
          <a:p>
            <a:pPr algn="ctr">
              <a:defRPr/>
            </a:pPr>
            <a:endParaRPr lang="ru-RU" sz="2000" u="sng" dirty="0">
              <a:solidFill>
                <a:srgbClr val="0000FF"/>
              </a:solidFill>
            </a:endParaRPr>
          </a:p>
          <a:p>
            <a:pPr algn="ctr">
              <a:defRPr/>
            </a:pPr>
            <a:r>
              <a:rPr lang="ru-RU" sz="2000" u="sng" dirty="0">
                <a:solidFill>
                  <a:srgbClr val="0000FF"/>
                </a:solidFill>
              </a:rPr>
              <a:t>Личность школьника</a:t>
            </a:r>
          </a:p>
          <a:p>
            <a:pPr algn="ctr">
              <a:buFont typeface="Arial" pitchFamily="34" charset="0"/>
              <a:buChar char="•"/>
              <a:defRPr/>
            </a:pPr>
            <a:r>
              <a:rPr lang="ru-RU" sz="2000" dirty="0">
                <a:solidFill>
                  <a:srgbClr val="0000FF"/>
                </a:solidFill>
              </a:rPr>
              <a:t>Уровень развития</a:t>
            </a:r>
          </a:p>
          <a:p>
            <a:pPr algn="ctr">
              <a:buFont typeface="Arial" pitchFamily="34" charset="0"/>
              <a:buChar char="•"/>
              <a:defRPr/>
            </a:pPr>
            <a:r>
              <a:rPr lang="ru-RU" sz="2000" dirty="0">
                <a:solidFill>
                  <a:srgbClr val="0000FF"/>
                </a:solidFill>
              </a:rPr>
              <a:t>Уровень учебных достижений</a:t>
            </a:r>
          </a:p>
          <a:p>
            <a:pPr algn="ctr">
              <a:buFont typeface="Arial" pitchFamily="34" charset="0"/>
              <a:buChar char="•"/>
              <a:defRPr/>
            </a:pPr>
            <a:r>
              <a:rPr lang="ru-RU" sz="2000" dirty="0">
                <a:solidFill>
                  <a:srgbClr val="0000FF"/>
                </a:solidFill>
              </a:rPr>
              <a:t>Уровень воспитанности</a:t>
            </a:r>
          </a:p>
          <a:p>
            <a:pPr algn="ctr">
              <a:buFont typeface="Arial" pitchFamily="34" charset="0"/>
              <a:buChar char="•"/>
              <a:defRPr/>
            </a:pPr>
            <a:r>
              <a:rPr lang="ru-RU" sz="2000" dirty="0">
                <a:solidFill>
                  <a:srgbClr val="0000FF"/>
                </a:solidFill>
              </a:rPr>
              <a:t>Уровень здоровья</a:t>
            </a:r>
          </a:p>
          <a:p>
            <a:pPr algn="ctr">
              <a:buFont typeface="Arial" pitchFamily="34" charset="0"/>
              <a:buChar char="•"/>
              <a:defRPr/>
            </a:pPr>
            <a:endParaRPr lang="ru-RU" sz="2000" dirty="0">
              <a:solidFill>
                <a:srgbClr val="0000FF"/>
              </a:solidFill>
            </a:endParaRPr>
          </a:p>
          <a:p>
            <a:pPr algn="ctr">
              <a:buFont typeface="Arial" pitchFamily="34" charset="0"/>
              <a:buChar char="•"/>
              <a:defRPr/>
            </a:pPr>
            <a:endParaRPr lang="ru-RU" sz="2000" dirty="0">
              <a:solidFill>
                <a:srgbClr val="0000FF"/>
              </a:solidFill>
            </a:endParaRPr>
          </a:p>
          <a:p>
            <a:pPr algn="ctr">
              <a:buFont typeface="Arial" pitchFamily="34" charset="0"/>
              <a:buChar char="•"/>
              <a:defRPr/>
            </a:pPr>
            <a:endParaRPr lang="ru-RU" sz="2000" dirty="0">
              <a:solidFill>
                <a:srgbClr val="0000FF"/>
              </a:solidFill>
            </a:endParaRPr>
          </a:p>
          <a:p>
            <a:pPr algn="ctr">
              <a:buFont typeface="Arial" pitchFamily="34" charset="0"/>
              <a:buChar char="•"/>
              <a:defRPr/>
            </a:pPr>
            <a:endParaRPr lang="ru-RU" sz="2000" u="sng" dirty="0">
              <a:solidFill>
                <a:srgbClr val="0000FF"/>
              </a:solidFill>
            </a:endParaRPr>
          </a:p>
          <a:p>
            <a:pPr algn="ctr">
              <a:defRPr/>
            </a:pPr>
            <a:endParaRPr lang="ru-RU" sz="2000" dirty="0">
              <a:solidFill>
                <a:srgbClr val="0000FF"/>
              </a:solidFill>
            </a:endParaRPr>
          </a:p>
          <a:p>
            <a:pPr algn="ctr">
              <a:defRPr/>
            </a:pP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072063" y="2143125"/>
            <a:ext cx="3500437" cy="2214563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u="sng" dirty="0">
                <a:solidFill>
                  <a:srgbClr val="0000FF"/>
                </a:solidFill>
              </a:rPr>
              <a:t>Организация процесса обучения</a:t>
            </a:r>
          </a:p>
          <a:p>
            <a:pPr algn="ctr">
              <a:buFont typeface="Arial" pitchFamily="34" charset="0"/>
              <a:buChar char="•"/>
              <a:defRPr/>
            </a:pPr>
            <a:r>
              <a:rPr lang="ru-RU" sz="1600" dirty="0">
                <a:solidFill>
                  <a:srgbClr val="0000FF"/>
                </a:solidFill>
              </a:rPr>
              <a:t>Учебные планы</a:t>
            </a:r>
          </a:p>
          <a:p>
            <a:pPr algn="ctr">
              <a:buFont typeface="Arial" pitchFamily="34" charset="0"/>
              <a:buChar char="•"/>
              <a:defRPr/>
            </a:pPr>
            <a:r>
              <a:rPr lang="ru-RU" sz="1600" dirty="0">
                <a:solidFill>
                  <a:srgbClr val="0000FF"/>
                </a:solidFill>
              </a:rPr>
              <a:t>Образовательные программы</a:t>
            </a:r>
          </a:p>
          <a:p>
            <a:pPr algn="ctr">
              <a:buFont typeface="Arial" pitchFamily="34" charset="0"/>
              <a:buChar char="•"/>
              <a:defRPr/>
            </a:pPr>
            <a:r>
              <a:rPr lang="ru-RU" sz="1600" dirty="0">
                <a:solidFill>
                  <a:srgbClr val="0000FF"/>
                </a:solidFill>
              </a:rPr>
              <a:t>Реализуемые педагогические технологии</a:t>
            </a:r>
          </a:p>
          <a:p>
            <a:pPr algn="ctr">
              <a:buFont typeface="Arial" pitchFamily="34" charset="0"/>
              <a:buChar char="•"/>
              <a:defRPr/>
            </a:pPr>
            <a:r>
              <a:rPr lang="ru-RU" sz="1600" dirty="0">
                <a:solidFill>
                  <a:srgbClr val="0000FF"/>
                </a:solidFill>
              </a:rPr>
              <a:t>Психологические основы ОП</a:t>
            </a:r>
          </a:p>
          <a:p>
            <a:pPr algn="ctr">
              <a:buFont typeface="Arial" pitchFamily="34" charset="0"/>
              <a:buChar char="•"/>
              <a:defRPr/>
            </a:pPr>
            <a:r>
              <a:rPr lang="ru-RU" sz="1600" dirty="0">
                <a:solidFill>
                  <a:srgbClr val="0000FF"/>
                </a:solidFill>
              </a:rPr>
              <a:t>Материально-техническое и  методическое обеспечение ОП</a:t>
            </a:r>
            <a:endParaRPr lang="ru-RU" sz="2000" dirty="0">
              <a:solidFill>
                <a:srgbClr val="0000FF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214563" y="4429125"/>
            <a:ext cx="5429250" cy="1500188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u="sng" dirty="0">
                <a:solidFill>
                  <a:srgbClr val="0000FF"/>
                </a:solidFill>
              </a:rPr>
              <a:t>Педагогический коллектив</a:t>
            </a:r>
          </a:p>
          <a:p>
            <a:pPr algn="ctr">
              <a:buFont typeface="Arial" pitchFamily="34" charset="0"/>
              <a:buChar char="•"/>
              <a:defRPr/>
            </a:pPr>
            <a:r>
              <a:rPr lang="ru-RU" sz="2000" dirty="0">
                <a:solidFill>
                  <a:srgbClr val="0000FF"/>
                </a:solidFill>
              </a:rPr>
              <a:t>Качественная характеристика</a:t>
            </a:r>
          </a:p>
          <a:p>
            <a:pPr algn="ctr">
              <a:buFont typeface="Arial" pitchFamily="34" charset="0"/>
              <a:buChar char="•"/>
              <a:defRPr/>
            </a:pPr>
            <a:r>
              <a:rPr lang="ru-RU" sz="2000" dirty="0">
                <a:solidFill>
                  <a:srgbClr val="0000FF"/>
                </a:solidFill>
              </a:rPr>
              <a:t>Уровень профессиональной компетентности</a:t>
            </a:r>
          </a:p>
          <a:p>
            <a:pPr algn="ctr">
              <a:buFont typeface="Arial" pitchFamily="34" charset="0"/>
              <a:buChar char="•"/>
              <a:defRPr/>
            </a:pPr>
            <a:r>
              <a:rPr lang="ru-RU" sz="2000" dirty="0">
                <a:solidFill>
                  <a:srgbClr val="0000FF"/>
                </a:solidFill>
              </a:rPr>
              <a:t>Эффективность школьной системы повышения квалификации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214563" y="6000750"/>
            <a:ext cx="5429250" cy="5715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>
                <a:solidFill>
                  <a:srgbClr val="0000FF"/>
                </a:solidFill>
              </a:rPr>
              <a:t>РОДИТЕЛИ И СОЦИУМ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>
          <a:xfrm>
            <a:off x="1428750" y="274638"/>
            <a:ext cx="7258050" cy="1143000"/>
          </a:xfrm>
        </p:spPr>
        <p:txBody>
          <a:bodyPr/>
          <a:lstStyle/>
          <a:p>
            <a:pPr eaLnBrk="1" hangingPunct="1"/>
            <a:r>
              <a:rPr lang="ru-RU" sz="4000" b="1" dirty="0" smtClean="0">
                <a:solidFill>
                  <a:srgbClr val="002060"/>
                </a:solidFill>
              </a:rPr>
              <a:t>Модель мониторинга качества обучения обучающихся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85813" y="1357313"/>
            <a:ext cx="7900987" cy="476885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1</a:t>
            </a: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</a:rPr>
              <a:t>. 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Диагностика усвоения и качества знаний обучающихся должна проводиться в течение учебного года по всем учебным дисциплинам.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2. Обработка и анализ полученных результатов (составление таблиц, графиков, диаграмм, планов)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3. Коррекция (обсуждение проблем, коррекционные занятия по выявленной проблеме, формирование учебной мотивации и т.д.)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2800" dirty="0" smtClean="0">
              <a:solidFill>
                <a:schemeClr val="bg2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2800" dirty="0" smtClean="0">
              <a:solidFill>
                <a:schemeClr val="bg2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 smtClean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AutoShape 9"/>
          <p:cNvSpPr>
            <a:spLocks noChangeArrowheads="1"/>
          </p:cNvSpPr>
          <p:nvPr/>
        </p:nvSpPr>
        <p:spPr bwMode="auto">
          <a:xfrm>
            <a:off x="3643313" y="3071813"/>
            <a:ext cx="1547812" cy="914400"/>
          </a:xfrm>
          <a:prstGeom prst="flowChartAlternateProcess">
            <a:avLst/>
          </a:prstGeom>
          <a:solidFill>
            <a:srgbClr val="C0504D"/>
          </a:solidFill>
          <a:ln w="127000" cmpd="dbl">
            <a:solidFill>
              <a:srgbClr val="C0504D"/>
            </a:solidFill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ru-RU" sz="1600" b="1" i="1">
                <a:latin typeface="Cambria" pitchFamily="18" charset="0"/>
                <a:ea typeface="Calibri" pitchFamily="34" charset="0"/>
                <a:cs typeface="Times New Roman" pitchFamily="18" charset="0"/>
              </a:rPr>
              <a:t>Мониторинг качества  обучения</a:t>
            </a:r>
            <a:endParaRPr lang="ru-RU" sz="1600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46095" name="Oval 15"/>
          <p:cNvSpPr>
            <a:spLocks noChangeArrowheads="1"/>
          </p:cNvSpPr>
          <p:nvPr/>
        </p:nvSpPr>
        <p:spPr bwMode="auto">
          <a:xfrm>
            <a:off x="1000125" y="1643063"/>
            <a:ext cx="1943100" cy="9144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E5B8B7"/>
              </a:gs>
            </a:gsLst>
            <a:lin ang="5400000" scaled="1"/>
          </a:gradFill>
          <a:ln w="12700">
            <a:solidFill>
              <a:srgbClr val="D99594"/>
            </a:solidFill>
            <a:round/>
            <a:headEnd/>
            <a:tailEnd/>
          </a:ln>
          <a:effectLst>
            <a:outerShdw dist="28398" dir="3806097" algn="ctr" rotWithShape="0">
              <a:srgbClr val="622423">
                <a:alpha val="50000"/>
              </a:srgbClr>
            </a:outerShdw>
          </a:effectLst>
        </p:spPr>
        <p:txBody>
          <a:bodyPr/>
          <a:lstStyle/>
          <a:p>
            <a:pPr algn="ctr" eaLnBrk="0" hangingPunct="0">
              <a:defRPr/>
            </a:pPr>
            <a:r>
              <a:rPr lang="ru-RU" sz="1600" b="1" dirty="0">
                <a:solidFill>
                  <a:schemeClr val="accent2">
                    <a:lumMod val="75000"/>
                  </a:schemeClr>
                </a:solidFill>
                <a:latin typeface="Cambria" pitchFamily="18" charset="0"/>
                <a:ea typeface="Calibri" pitchFamily="34" charset="0"/>
                <a:cs typeface="Times New Roman" pitchFamily="18" charset="0"/>
              </a:rPr>
              <a:t>Входной контроль</a:t>
            </a:r>
            <a:endParaRPr lang="ru-RU" sz="16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6091" name="Oval 11"/>
          <p:cNvSpPr>
            <a:spLocks noChangeArrowheads="1"/>
          </p:cNvSpPr>
          <p:nvPr/>
        </p:nvSpPr>
        <p:spPr bwMode="auto">
          <a:xfrm>
            <a:off x="6500813" y="3357563"/>
            <a:ext cx="1785937" cy="9144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E5B8B7"/>
              </a:gs>
            </a:gsLst>
            <a:lin ang="5400000" scaled="1"/>
          </a:gradFill>
          <a:ln w="12700">
            <a:solidFill>
              <a:srgbClr val="D99594"/>
            </a:solidFill>
            <a:round/>
            <a:headEnd/>
            <a:tailEnd/>
          </a:ln>
          <a:effectLst>
            <a:outerShdw dist="28398" dir="3806097" algn="ctr" rotWithShape="0">
              <a:srgbClr val="622423">
                <a:alpha val="50000"/>
              </a:srgbClr>
            </a:outerShdw>
          </a:effectLst>
        </p:spPr>
        <p:txBody>
          <a:bodyPr/>
          <a:lstStyle/>
          <a:p>
            <a:pPr algn="ctr" eaLnBrk="0" hangingPunct="0">
              <a:defRPr/>
            </a:pPr>
            <a:r>
              <a:rPr lang="ru-RU" sz="1600" b="1" dirty="0">
                <a:solidFill>
                  <a:schemeClr val="accent2">
                    <a:lumMod val="75000"/>
                  </a:schemeClr>
                </a:solidFill>
                <a:latin typeface="Cambria" pitchFamily="18" charset="0"/>
                <a:ea typeface="Calibri" pitchFamily="34" charset="0"/>
                <a:cs typeface="Times New Roman" pitchFamily="18" charset="0"/>
              </a:rPr>
              <a:t>Контроль   на выходе</a:t>
            </a:r>
            <a:endParaRPr lang="ru-RU" sz="16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6081" name="Oval 1"/>
          <p:cNvSpPr>
            <a:spLocks noChangeArrowheads="1"/>
          </p:cNvSpPr>
          <p:nvPr/>
        </p:nvSpPr>
        <p:spPr bwMode="auto">
          <a:xfrm>
            <a:off x="4857750" y="5286375"/>
            <a:ext cx="2714625" cy="9144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E5B8B7"/>
              </a:gs>
            </a:gsLst>
            <a:lin ang="5400000" scaled="1"/>
          </a:gradFill>
          <a:ln w="12700">
            <a:solidFill>
              <a:srgbClr val="D99594"/>
            </a:solidFill>
            <a:round/>
            <a:headEnd/>
            <a:tailEnd/>
          </a:ln>
          <a:effectLst>
            <a:outerShdw dist="28398" dir="3806097" algn="ctr" rotWithShape="0">
              <a:srgbClr val="622423">
                <a:alpha val="50000"/>
              </a:srgbClr>
            </a:outerShdw>
          </a:effectLst>
        </p:spPr>
        <p:txBody>
          <a:bodyPr/>
          <a:lstStyle/>
          <a:p>
            <a:pPr algn="ctr" eaLnBrk="0" hangingPunct="0">
              <a:defRPr/>
            </a:pPr>
            <a:r>
              <a:rPr lang="ru-RU" sz="1600" b="1" dirty="0">
                <a:solidFill>
                  <a:schemeClr val="accent2">
                    <a:lumMod val="75000"/>
                  </a:schemeClr>
                </a:solidFill>
                <a:latin typeface="Cambria" pitchFamily="18" charset="0"/>
                <a:ea typeface="Calibri" pitchFamily="34" charset="0"/>
                <a:cs typeface="Times New Roman" pitchFamily="18" charset="0"/>
              </a:rPr>
              <a:t>Промежуточный контроль</a:t>
            </a:r>
            <a:endParaRPr lang="ru-RU" sz="16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6090" name="Oval 10"/>
          <p:cNvSpPr>
            <a:spLocks noChangeArrowheads="1"/>
          </p:cNvSpPr>
          <p:nvPr/>
        </p:nvSpPr>
        <p:spPr bwMode="auto">
          <a:xfrm>
            <a:off x="1643063" y="5143500"/>
            <a:ext cx="2286000" cy="9144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E5B8B7"/>
              </a:gs>
            </a:gsLst>
            <a:lin ang="5400000" scaled="1"/>
          </a:gradFill>
          <a:ln w="12700">
            <a:solidFill>
              <a:srgbClr val="D99594"/>
            </a:solidFill>
            <a:round/>
            <a:headEnd/>
            <a:tailEnd/>
          </a:ln>
          <a:effectLst>
            <a:outerShdw dist="28398" dir="3806097" algn="ctr" rotWithShape="0">
              <a:srgbClr val="622423">
                <a:alpha val="50000"/>
              </a:srgbClr>
            </a:outerShdw>
          </a:effectLst>
        </p:spPr>
        <p:txBody>
          <a:bodyPr/>
          <a:lstStyle/>
          <a:p>
            <a:pPr eaLnBrk="0" hangingPunct="0">
              <a:defRPr/>
            </a:pPr>
            <a:r>
              <a:rPr lang="ru-RU" sz="1600" b="1" dirty="0">
                <a:solidFill>
                  <a:schemeClr val="accent2">
                    <a:lumMod val="75000"/>
                  </a:schemeClr>
                </a:solidFill>
                <a:latin typeface="Cambria" pitchFamily="18" charset="0"/>
                <a:ea typeface="Calibri" pitchFamily="34" charset="0"/>
                <a:cs typeface="Times New Roman" pitchFamily="18" charset="0"/>
              </a:rPr>
              <a:t>Полугодовые к/</a:t>
            </a:r>
            <a:r>
              <a:rPr lang="ru-RU" sz="1600" b="1" dirty="0" err="1">
                <a:solidFill>
                  <a:schemeClr val="accent2">
                    <a:lumMod val="75000"/>
                  </a:schemeClr>
                </a:solidFill>
                <a:latin typeface="Cambria" pitchFamily="18" charset="0"/>
                <a:ea typeface="Calibri" pitchFamily="34" charset="0"/>
                <a:cs typeface="Times New Roman" pitchFamily="18" charset="0"/>
              </a:rPr>
              <a:t>р</a:t>
            </a:r>
            <a:r>
              <a:rPr lang="ru-RU" sz="1600" b="1" dirty="0">
                <a:solidFill>
                  <a:schemeClr val="accent2">
                    <a:lumMod val="75000"/>
                  </a:schemeClr>
                </a:solidFill>
                <a:latin typeface="Cambria" pitchFamily="18" charset="0"/>
                <a:ea typeface="Calibri" pitchFamily="34" charset="0"/>
                <a:cs typeface="Times New Roman" pitchFamily="18" charset="0"/>
              </a:rPr>
              <a:t> работы</a:t>
            </a:r>
            <a:endParaRPr lang="ru-RU" sz="16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6092" name="Oval 12"/>
          <p:cNvSpPr>
            <a:spLocks noChangeArrowheads="1"/>
          </p:cNvSpPr>
          <p:nvPr/>
        </p:nvSpPr>
        <p:spPr bwMode="auto">
          <a:xfrm>
            <a:off x="500063" y="3286125"/>
            <a:ext cx="1800225" cy="9144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E5B8B7"/>
              </a:gs>
            </a:gsLst>
            <a:lin ang="5400000" scaled="1"/>
          </a:gradFill>
          <a:ln w="12700">
            <a:solidFill>
              <a:srgbClr val="D99594"/>
            </a:solidFill>
            <a:round/>
            <a:headEnd/>
            <a:tailEnd/>
          </a:ln>
          <a:effectLst>
            <a:outerShdw dist="28398" dir="3806097" algn="ctr" rotWithShape="0">
              <a:srgbClr val="622423">
                <a:alpha val="50000"/>
              </a:srgbClr>
            </a:outerShdw>
          </a:effectLst>
        </p:spPr>
        <p:txBody>
          <a:bodyPr/>
          <a:lstStyle/>
          <a:p>
            <a:pPr algn="ctr" eaLnBrk="0" hangingPunct="0">
              <a:defRPr/>
            </a:pPr>
            <a:r>
              <a:rPr lang="ru-RU" sz="1600" b="1" dirty="0">
                <a:solidFill>
                  <a:schemeClr val="accent2">
                    <a:lumMod val="75000"/>
                  </a:schemeClr>
                </a:solidFill>
                <a:latin typeface="Cambria" pitchFamily="18" charset="0"/>
                <a:ea typeface="Calibri" pitchFamily="34" charset="0"/>
                <a:cs typeface="Times New Roman" pitchFamily="18" charset="0"/>
              </a:rPr>
              <a:t>Рубежный контроль</a:t>
            </a:r>
            <a:endParaRPr lang="ru-RU" sz="1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6093" name="Oval 13"/>
          <p:cNvSpPr>
            <a:spLocks noChangeArrowheads="1"/>
          </p:cNvSpPr>
          <p:nvPr/>
        </p:nvSpPr>
        <p:spPr bwMode="auto">
          <a:xfrm>
            <a:off x="3500437" y="642938"/>
            <a:ext cx="2295699" cy="985837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E5B8B7"/>
              </a:gs>
            </a:gsLst>
            <a:lin ang="5400000" scaled="1"/>
          </a:gradFill>
          <a:ln w="12700">
            <a:solidFill>
              <a:srgbClr val="D99594"/>
            </a:solidFill>
            <a:round/>
            <a:headEnd/>
            <a:tailEnd/>
          </a:ln>
          <a:effectLst>
            <a:outerShdw dist="28398" dir="3806097" algn="ctr" rotWithShape="0">
              <a:srgbClr val="622423">
                <a:alpha val="50000"/>
              </a:srgbClr>
            </a:outerShdw>
          </a:effectLst>
        </p:spPr>
        <p:txBody>
          <a:bodyPr/>
          <a:lstStyle/>
          <a:p>
            <a:pPr algn="ctr" eaLnBrk="0" hangingPunct="0">
              <a:defRPr/>
            </a:pPr>
            <a:r>
              <a:rPr lang="ru-RU" sz="1600" b="1" dirty="0">
                <a:solidFill>
                  <a:schemeClr val="accent2">
                    <a:lumMod val="75000"/>
                  </a:schemeClr>
                </a:solidFill>
                <a:latin typeface="Cambria" pitchFamily="18" charset="0"/>
                <a:ea typeface="Calibri" pitchFamily="34" charset="0"/>
                <a:cs typeface="Times New Roman" pitchFamily="18" charset="0"/>
              </a:rPr>
              <a:t>Ежемесячные срезы</a:t>
            </a:r>
            <a:endParaRPr lang="ru-RU" sz="16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6094" name="Oval 14"/>
          <p:cNvSpPr>
            <a:spLocks noChangeArrowheads="1"/>
          </p:cNvSpPr>
          <p:nvPr/>
        </p:nvSpPr>
        <p:spPr bwMode="auto">
          <a:xfrm>
            <a:off x="5796137" y="1643063"/>
            <a:ext cx="2952328" cy="1204912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E5B8B7"/>
              </a:gs>
            </a:gsLst>
            <a:lin ang="5400000" scaled="1"/>
          </a:gradFill>
          <a:ln w="12700">
            <a:solidFill>
              <a:srgbClr val="D99594"/>
            </a:solidFill>
            <a:round/>
            <a:headEnd/>
            <a:tailEnd/>
          </a:ln>
          <a:effectLst>
            <a:outerShdw dist="28398" dir="3806097" algn="ctr" rotWithShape="0">
              <a:srgbClr val="622423">
                <a:alpha val="50000"/>
              </a:srgbClr>
            </a:outerShdw>
          </a:effectLst>
        </p:spPr>
        <p:txBody>
          <a:bodyPr/>
          <a:lstStyle/>
          <a:p>
            <a:pPr algn="ctr" eaLnBrk="0" hangingPunct="0">
              <a:defRPr/>
            </a:pPr>
            <a:r>
              <a:rPr lang="ru-RU" sz="1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Административные контрольные работы</a:t>
            </a:r>
            <a:endParaRPr lang="ru-RU" sz="16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418" name="AutoShape 8"/>
          <p:cNvSpPr>
            <a:spLocks noChangeArrowheads="1"/>
          </p:cNvSpPr>
          <p:nvPr/>
        </p:nvSpPr>
        <p:spPr bwMode="auto">
          <a:xfrm rot="7171794">
            <a:off x="2866231" y="2448719"/>
            <a:ext cx="627063" cy="714375"/>
          </a:xfrm>
          <a:prstGeom prst="downArrow">
            <a:avLst>
              <a:gd name="adj1" fmla="val 50000"/>
              <a:gd name="adj2" fmla="val 28481"/>
            </a:avLst>
          </a:prstGeom>
          <a:solidFill>
            <a:srgbClr val="FFFFFF"/>
          </a:solidFill>
          <a:ln w="63500" cmpd="thickThin">
            <a:solidFill>
              <a:srgbClr val="C0504D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7419" name="AutoShape 7"/>
          <p:cNvSpPr>
            <a:spLocks noChangeArrowheads="1"/>
          </p:cNvSpPr>
          <p:nvPr/>
        </p:nvSpPr>
        <p:spPr bwMode="auto">
          <a:xfrm rot="5400000">
            <a:off x="2600325" y="3400425"/>
            <a:ext cx="657225" cy="714375"/>
          </a:xfrm>
          <a:prstGeom prst="downArrow">
            <a:avLst>
              <a:gd name="adj1" fmla="val 50000"/>
              <a:gd name="adj2" fmla="val 27174"/>
            </a:avLst>
          </a:prstGeom>
          <a:solidFill>
            <a:srgbClr val="FFFFFF"/>
          </a:solidFill>
          <a:ln w="63500" cmpd="thickThin">
            <a:solidFill>
              <a:srgbClr val="C0504D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7420" name="AutoShape 6"/>
          <p:cNvSpPr>
            <a:spLocks noChangeArrowheads="1"/>
          </p:cNvSpPr>
          <p:nvPr/>
        </p:nvSpPr>
        <p:spPr bwMode="auto">
          <a:xfrm rot="10800000">
            <a:off x="4214813" y="1857375"/>
            <a:ext cx="581025" cy="714375"/>
          </a:xfrm>
          <a:prstGeom prst="downArrow">
            <a:avLst>
              <a:gd name="adj1" fmla="val 50000"/>
              <a:gd name="adj2" fmla="val 30738"/>
            </a:avLst>
          </a:prstGeom>
          <a:solidFill>
            <a:srgbClr val="FFFFFF"/>
          </a:solidFill>
          <a:ln w="63500" cmpd="thickThin">
            <a:solidFill>
              <a:srgbClr val="C0504D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7421" name="AutoShape 5"/>
          <p:cNvSpPr>
            <a:spLocks noChangeArrowheads="1"/>
          </p:cNvSpPr>
          <p:nvPr/>
        </p:nvSpPr>
        <p:spPr bwMode="auto">
          <a:xfrm rot="-7848564">
            <a:off x="5309395" y="2532856"/>
            <a:ext cx="601662" cy="714375"/>
          </a:xfrm>
          <a:prstGeom prst="downArrow">
            <a:avLst>
              <a:gd name="adj1" fmla="val 50000"/>
              <a:gd name="adj2" fmla="val 29683"/>
            </a:avLst>
          </a:prstGeom>
          <a:solidFill>
            <a:srgbClr val="FFFFFF"/>
          </a:solidFill>
          <a:ln w="63500" cmpd="thickThin">
            <a:solidFill>
              <a:srgbClr val="C0504D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7422" name="AutoShape 4"/>
          <p:cNvSpPr>
            <a:spLocks noChangeArrowheads="1"/>
          </p:cNvSpPr>
          <p:nvPr/>
        </p:nvSpPr>
        <p:spPr bwMode="auto">
          <a:xfrm rot="1092240">
            <a:off x="3381375" y="4298950"/>
            <a:ext cx="657225" cy="714375"/>
          </a:xfrm>
          <a:prstGeom prst="downArrow">
            <a:avLst>
              <a:gd name="adj1" fmla="val 50000"/>
              <a:gd name="adj2" fmla="val 27174"/>
            </a:avLst>
          </a:prstGeom>
          <a:solidFill>
            <a:srgbClr val="FFFFFF"/>
          </a:solidFill>
          <a:ln w="63500" cmpd="thickThin">
            <a:solidFill>
              <a:srgbClr val="C0504D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7423" name="AutoShape 3"/>
          <p:cNvSpPr>
            <a:spLocks noChangeArrowheads="1"/>
          </p:cNvSpPr>
          <p:nvPr/>
        </p:nvSpPr>
        <p:spPr bwMode="auto">
          <a:xfrm rot="-5400000">
            <a:off x="5529263" y="3471863"/>
            <a:ext cx="657225" cy="714375"/>
          </a:xfrm>
          <a:prstGeom prst="downArrow">
            <a:avLst>
              <a:gd name="adj1" fmla="val 50000"/>
              <a:gd name="adj2" fmla="val 27174"/>
            </a:avLst>
          </a:prstGeom>
          <a:solidFill>
            <a:srgbClr val="FFFFFF"/>
          </a:solidFill>
          <a:ln w="63500" cmpd="thickThin">
            <a:solidFill>
              <a:srgbClr val="C0504D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7424" name="AutoShape 2"/>
          <p:cNvSpPr>
            <a:spLocks noChangeArrowheads="1"/>
          </p:cNvSpPr>
          <p:nvPr/>
        </p:nvSpPr>
        <p:spPr bwMode="auto">
          <a:xfrm rot="-1954329">
            <a:off x="4784725" y="4406900"/>
            <a:ext cx="657225" cy="714375"/>
          </a:xfrm>
          <a:prstGeom prst="downArrow">
            <a:avLst>
              <a:gd name="adj1" fmla="val 50000"/>
              <a:gd name="adj2" fmla="val 27174"/>
            </a:avLst>
          </a:prstGeom>
          <a:solidFill>
            <a:srgbClr val="FFFFFF"/>
          </a:solidFill>
          <a:ln w="63500" cmpd="thickThin">
            <a:solidFill>
              <a:srgbClr val="C0504D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7425" name="Rectangle 1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7426" name="Rectangle 22"/>
          <p:cNvSpPr>
            <a:spLocks noChangeArrowheads="1"/>
          </p:cNvSpPr>
          <p:nvPr/>
        </p:nvSpPr>
        <p:spPr bwMode="auto">
          <a:xfrm>
            <a:off x="0" y="914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>
              <a:tabLst>
                <a:tab pos="2343150" algn="l"/>
              </a:tabLst>
            </a:pPr>
            <a:endParaRPr lang="ru-RU" sz="110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eaLnBrk="0" hangingPunct="0">
              <a:tabLst>
                <a:tab pos="2343150" algn="l"/>
              </a:tabLst>
            </a:pPr>
            <a:r>
              <a:rPr lang="ru-RU" sz="1100">
                <a:latin typeface="Calibri" pitchFamily="34" charset="0"/>
                <a:ea typeface="Calibri" pitchFamily="34" charset="0"/>
                <a:cs typeface="Times New Roman" pitchFamily="18" charset="0"/>
              </a:rPr>
              <a:t>	</a:t>
            </a:r>
            <a:endParaRPr lang="ru-RU" sz="1100">
              <a:ea typeface="Calibri" pitchFamily="34" charset="0"/>
              <a:cs typeface="Times New Roman" pitchFamily="18" charset="0"/>
            </a:endParaRPr>
          </a:p>
          <a:p>
            <a:pPr eaLnBrk="0" hangingPunct="0">
              <a:tabLst>
                <a:tab pos="2343150" algn="l"/>
              </a:tabLst>
            </a:pPr>
            <a:endParaRPr lang="ru-RU"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74638"/>
            <a:ext cx="8229600" cy="2002234"/>
          </a:xfrm>
        </p:spPr>
        <p:txBody>
          <a:bodyPr/>
          <a:lstStyle/>
          <a:p>
            <a:pPr eaLnBrk="1" hangingPunct="1"/>
            <a:r>
              <a:rPr lang="ru-RU" b="1" dirty="0" smtClean="0">
                <a:solidFill>
                  <a:srgbClr val="FF0000"/>
                </a:solidFill>
              </a:rPr>
              <a:t>Качество знаний 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за 1 полугодие 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2016\2017 </a:t>
            </a:r>
            <a:r>
              <a:rPr lang="ru-RU" b="1" dirty="0" err="1" smtClean="0">
                <a:solidFill>
                  <a:srgbClr val="FF0000"/>
                </a:solidFill>
              </a:rPr>
              <a:t>уч.года</a:t>
            </a:r>
            <a:endParaRPr lang="ru-RU" b="1" dirty="0" smtClean="0">
              <a:solidFill>
                <a:srgbClr val="FF0000"/>
              </a:solidFill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2492896"/>
            <a:ext cx="8229600" cy="3633267"/>
          </a:xfrm>
        </p:spPr>
        <p:txBody>
          <a:bodyPr/>
          <a:lstStyle/>
          <a:p>
            <a:r>
              <a:rPr lang="ru-RU" dirty="0" smtClean="0"/>
              <a:t>Выступление зам. директора по УВР </a:t>
            </a:r>
            <a:r>
              <a:rPr lang="ru-RU" dirty="0" err="1" smtClean="0"/>
              <a:t>Латкиной</a:t>
            </a:r>
            <a:r>
              <a:rPr lang="ru-RU" dirty="0" smtClean="0"/>
              <a:t> А.А.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6">
  <a:themeElements>
    <a:clrScheme name="1_Default Design 13">
      <a:dk1>
        <a:srgbClr val="7B7A8E"/>
      </a:dk1>
      <a:lt1>
        <a:srgbClr val="FFFFFF"/>
      </a:lt1>
      <a:dk2>
        <a:srgbClr val="9B9AB3"/>
      </a:dk2>
      <a:lt2>
        <a:srgbClr val="FFFFFF"/>
      </a:lt2>
      <a:accent1>
        <a:srgbClr val="807EB0"/>
      </a:accent1>
      <a:accent2>
        <a:srgbClr val="333399"/>
      </a:accent2>
      <a:accent3>
        <a:srgbClr val="CBCAD6"/>
      </a:accent3>
      <a:accent4>
        <a:srgbClr val="DADADA"/>
      </a:accent4>
      <a:accent5>
        <a:srgbClr val="C0C0D4"/>
      </a:accent5>
      <a:accent6>
        <a:srgbClr val="2D2D8A"/>
      </a:accent6>
      <a:hlink>
        <a:srgbClr val="DEE8F9"/>
      </a:hlink>
      <a:folHlink>
        <a:srgbClr val="D1CFFB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3">
        <a:dk1>
          <a:srgbClr val="7B7A8E"/>
        </a:dk1>
        <a:lt1>
          <a:srgbClr val="FFFFFF"/>
        </a:lt1>
        <a:dk2>
          <a:srgbClr val="9B9AB3"/>
        </a:dk2>
        <a:lt2>
          <a:srgbClr val="FFFFFF"/>
        </a:lt2>
        <a:accent1>
          <a:srgbClr val="807EB0"/>
        </a:accent1>
        <a:accent2>
          <a:srgbClr val="333399"/>
        </a:accent2>
        <a:accent3>
          <a:srgbClr val="CBCAD6"/>
        </a:accent3>
        <a:accent4>
          <a:srgbClr val="DADADA"/>
        </a:accent4>
        <a:accent5>
          <a:srgbClr val="C0C0D4"/>
        </a:accent5>
        <a:accent6>
          <a:srgbClr val="2D2D8A"/>
        </a:accent6>
        <a:hlink>
          <a:srgbClr val="DEE8F9"/>
        </a:hlink>
        <a:folHlink>
          <a:srgbClr val="D1CFFB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История  3">
  <a:themeElements>
    <a:clrScheme name="Другая 39">
      <a:dk1>
        <a:srgbClr val="632423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2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2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3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4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Тема6</Template>
  <TotalTime>421</TotalTime>
  <Words>627</Words>
  <Application>Microsoft Office PowerPoint</Application>
  <PresentationFormat>Экран (4:3)</PresentationFormat>
  <Paragraphs>122</Paragraphs>
  <Slides>21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8</vt:i4>
      </vt:variant>
      <vt:variant>
        <vt:lpstr>Заголовки слайдов</vt:lpstr>
      </vt:variant>
      <vt:variant>
        <vt:i4>21</vt:i4>
      </vt:variant>
    </vt:vector>
  </HeadingPairs>
  <TitlesOfParts>
    <vt:vector size="29" baseType="lpstr">
      <vt:lpstr>Тема6</vt:lpstr>
      <vt:lpstr>История  3</vt:lpstr>
      <vt:lpstr>Тема2</vt:lpstr>
      <vt:lpstr>Оформление по умолчанию</vt:lpstr>
      <vt:lpstr>1_Оформление по умолчанию</vt:lpstr>
      <vt:lpstr>2_Оформление по умолчанию</vt:lpstr>
      <vt:lpstr>3_Оформление по умолчанию</vt:lpstr>
      <vt:lpstr>4_Оформление по умолчанию</vt:lpstr>
      <vt:lpstr>Мониторинг как один из инструментов системы управления в школе</vt:lpstr>
      <vt:lpstr>        Организация педагогического мониторинга </vt:lpstr>
      <vt:lpstr>Образовательный мониторинг</vt:lpstr>
      <vt:lpstr>Сферы мониторинговой деятельности</vt:lpstr>
      <vt:lpstr>Слайд 5</vt:lpstr>
      <vt:lpstr>Основной объект мониторинга</vt:lpstr>
      <vt:lpstr>Модель мониторинга качества обучения обучающихся</vt:lpstr>
      <vt:lpstr>Слайд 8</vt:lpstr>
      <vt:lpstr>Качество знаний  за 1 полугодие  2016\2017 уч.года</vt:lpstr>
      <vt:lpstr>Слайд 10</vt:lpstr>
      <vt:lpstr>Что оценивать? </vt:lpstr>
      <vt:lpstr>Слайд 12</vt:lpstr>
      <vt:lpstr>Слайд 13</vt:lpstr>
      <vt:lpstr>Слайд 14</vt:lpstr>
      <vt:lpstr>Программа мониторинга сформированности УУД</vt:lpstr>
      <vt:lpstr>Содержание мониторинга</vt:lpstr>
      <vt:lpstr>Программа мониторинга сформированности УУД (Главная – сведения об образовательной организации – документы)</vt:lpstr>
      <vt:lpstr>Мониторинг педагогического мастерства</vt:lpstr>
      <vt:lpstr>Отчеты руководителей ШМО МБОУ СОШ №2</vt:lpstr>
      <vt:lpstr>Выводы и рекомендации</vt:lpstr>
      <vt:lpstr>Проект решения педсовета: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Мониторинг как средство повышения качества образования</dc:title>
  <dc:creator>comp3</dc:creator>
  <cp:lastModifiedBy>оу 15</cp:lastModifiedBy>
  <cp:revision>45</cp:revision>
  <dcterms:created xsi:type="dcterms:W3CDTF">2009-11-04T17:34:13Z</dcterms:created>
  <dcterms:modified xsi:type="dcterms:W3CDTF">2017-01-09T04:55:17Z</dcterms:modified>
</cp:coreProperties>
</file>