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76EA-F86D-47A4-A8C4-17250D8C79B6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805E-54D9-4797-B390-BA749F8DB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699E-F69D-4C7F-90A8-171D6F3966A1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1A97-18EC-4ED4-A7BB-77650F351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E879-E869-4FA9-9120-D0623E102D7D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F84F-388C-4356-9A4E-57FDC8704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B80A-CE7D-4B17-B51F-4BBE0A5364D6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8736-4843-42C5-8ED3-6B9A0B1E6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8591-81C4-4DCE-AF2D-D8BB617BFF18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CC08-9D5A-4725-A358-08524A5AF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C5A1-9B8E-4B57-9F16-0D8F8F0C615D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013D-C8DB-4BD9-932E-DDEA50876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C2CC-DE44-4285-8D8E-21A20FBCAC92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3AE1-F490-4C59-8FF5-5170342E7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B5F9-1EE0-4EAD-A136-D3235F9A7CB5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5FF8-0B6B-467C-8386-A0A63ED96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8349-F544-4271-828F-0B3CA9717D25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3E33-5614-479F-A835-88161FC17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C6CA-2C07-43DB-8680-94374722CD94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9E3B-F16F-4AD6-914A-59C28DD35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A765-D5D3-4B98-A647-C24D99EFA42F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2207-4C37-4345-819A-3F82E7689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D79C5-F817-44CB-89D6-A8DEAAD2F45E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854627-E8CB-4C34-9237-3FF86BC98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357188"/>
            <a:ext cx="8572500" cy="6143625"/>
          </a:xfrm>
        </p:spPr>
      </p:pic>
      <p:pic>
        <p:nvPicPr>
          <p:cNvPr id="1026" name="Picture 2" descr="F:\93425684_1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1857388" cy="185738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6159"/>
            <a:ext cx="3456384" cy="87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D:\Документы\Служебная информация\картинки\13 признаков что вы учитель\getImag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8143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D:\Документы\Служебная информация\картинки\13 признаков что вы учитель\getImage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3" descr="D:\Документы\Служебная информация\картинки\13 признаков что вы учитель\getImage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8169275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D:\Документы\Служебная информация\картинки\13 признаков что вы учитель\getImage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0688"/>
            <a:ext cx="8001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D:\Документы\Служебная информация\картинки\13 признаков что вы учитель\getImage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D:\Документы\Служебная информация\картинки\13 признаков что вы учитель\getImage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8270875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D:\Документы\Служебная информация\картинки\13 признаков что вы учитель\getImage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010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D:\Документы\Служебная информация\картинки\13 признаков что вы учитель\getImage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805973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D:\Документы\Служебная информация\картинки\13 признаков что вы учитель\getImage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8128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D:\Документы\Служебная информация\картинки\13 признаков что вы учитель\getImage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495300"/>
            <a:ext cx="8367712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Новое\13 признаков того что вы учитель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30" cy="642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 descr="D:\Документы\Служебная информация\картинки\13 признаков что вы учитель\getImage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2" descr="D:\Документы\Служебная информация\картинки\13 признаков что вы учитель\get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500063"/>
            <a:ext cx="8128000" cy="576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2" descr="D:\Документы\Служебная информация\картинки\13 признаков что вы учитель\get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357188"/>
            <a:ext cx="8572500" cy="576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2" descr="D:\Документы\Служебная информация\картинки\13 признаков что вы учитель\get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500063"/>
            <a:ext cx="8413750" cy="600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 descr="D:\Документы\Служебная информация\картинки\13 признаков что вы учитель\get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357188"/>
            <a:ext cx="8223250" cy="5911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3" descr="D:\Документы\Служебная информация\картинки\13 признаков что вы учитель\get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8143875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D:\Документы\Служебная информация\картинки\13 признаков что вы учитель\get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4836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D:\Документы\Служебная информация\картинки\13 признаков что вы учитель\getImage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8107362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-"Умное лицо - это еще не признак ума. Величайшие глупости на земле совершались именно с этим выражением! Вы улыбайтесь, господа, улыбайтесь!- Барон Мюнхгаузен</dc:title>
  <dc:creator>Юра</dc:creator>
  <cp:lastModifiedBy>оу 15</cp:lastModifiedBy>
  <cp:revision>9</cp:revision>
  <dcterms:created xsi:type="dcterms:W3CDTF">2012-08-18T12:41:19Z</dcterms:created>
  <dcterms:modified xsi:type="dcterms:W3CDTF">2016-10-28T12:32:01Z</dcterms:modified>
</cp:coreProperties>
</file>