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876EA-F86D-47A4-A8C4-17250D8C79B6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4805E-54D9-4797-B390-BA749F8DB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699E-F69D-4C7F-90A8-171D6F3966A1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31A97-18EC-4ED4-A7BB-77650F351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6E879-E869-4FA9-9120-D0623E102D7D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1F84F-388C-4356-9A4E-57FDC8704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6B80A-CE7D-4B17-B51F-4BBE0A5364D6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48736-4843-42C5-8ED3-6B9A0B1E6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C8591-81C4-4DCE-AF2D-D8BB617BFF18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9CC08-9D5A-4725-A358-08524A5AF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7C5A1-9B8E-4B57-9F16-0D8F8F0C615D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B013D-C8DB-4BD9-932E-DDEA50876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7C2CC-DE44-4285-8D8E-21A20FBCAC92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73AE1-F490-4C59-8FF5-5170342E7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2B5F9-1EE0-4EAD-A136-D3235F9A7CB5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25FF8-0B6B-467C-8386-A0A63ED96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88349-F544-4271-828F-0B3CA9717D25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93E33-5614-479F-A835-88161FC17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CC6CA-2C07-43DB-8680-94374722CD94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B9E3B-F16F-4AD6-914A-59C28DD35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7A765-D5D3-4B98-A647-C24D99EFA42F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72207-4C37-4345-819A-3F82E7689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5D79C5-F817-44CB-89D6-A8DEAAD2F45E}" type="datetimeFigureOut">
              <a:rPr lang="ru-RU"/>
              <a:pPr>
                <a:defRPr/>
              </a:pPr>
              <a:t>28.10.2016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854627-E8CB-4C34-9237-3FF86BC98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5" name="Содержимое 3" descr="get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357188"/>
            <a:ext cx="8572500" cy="6143625"/>
          </a:xfrm>
        </p:spPr>
      </p:pic>
      <p:pic>
        <p:nvPicPr>
          <p:cNvPr id="1026" name="Picture 2" descr="F:\93425684_18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1857388" cy="1857388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26159"/>
            <a:ext cx="3456384" cy="87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8" name="Picture 2" descr="D:\Документы\Служебная информация\картинки\13 признаков что вы учитель\getImage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571500"/>
            <a:ext cx="81438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2292" name="Picture 2" descr="D:\Документы\Служебная информация\картинки\13 признаков что вы учитель\getImage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357188"/>
            <a:ext cx="8143875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6" name="Picture 3" descr="D:\Документы\Служебная информация\картинки\13 признаков что вы учитель\getImage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8169275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2" descr="D:\Документы\Служебная информация\картинки\13 признаков что вы учитель\getImage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420688"/>
            <a:ext cx="8001000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4" name="Picture 2" descr="D:\Документы\Служебная информация\картинки\13 признаков что вы учитель\getImage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57188"/>
            <a:ext cx="8358188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2" descr="D:\Документы\Служебная информация\картинки\13 признаков что вы учитель\getImage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28625"/>
            <a:ext cx="8270875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2" descr="D:\Документы\Служебная информация\картинки\13 признаков что вы учитель\getImage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8501063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2" descr="D:\Документы\Служебная информация\картинки\13 признаков что вы учитель\getImage (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14313"/>
            <a:ext cx="8059738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2" descr="D:\Документы\Служебная информация\картинки\13 признаков что вы учитель\getImage (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428625"/>
            <a:ext cx="81280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2" descr="D:\Документы\Служебная информация\картинки\13 признаков что вы учитель\getImage (1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63" y="495300"/>
            <a:ext cx="8367712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Мои документы\Новое\13 признаков того что вы учитель\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572530" cy="642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2" descr="D:\Документы\Служебная информация\картинки\13 признаков что вы учитель\getImage (2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357188"/>
            <a:ext cx="8358188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9" name="Picture 2" descr="D:\Документы\Служебная информация\картинки\13 признаков что вы учитель\getImage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500063"/>
            <a:ext cx="8128000" cy="5768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123" name="Picture 2" descr="D:\Документы\Служебная информация\картинки\13 признаков что вы учитель\getImage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357188"/>
            <a:ext cx="8572500" cy="5768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7" name="Picture 2" descr="D:\Документы\Служебная информация\картинки\13 признаков что вы учитель\getImage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500063"/>
            <a:ext cx="8413750" cy="6000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Picture 3" descr="D:\Документы\Служебная информация\картинки\13 признаков что вы учитель\getImage (5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357188"/>
            <a:ext cx="8223250" cy="5911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3" descr="D:\Документы\Служебная информация\картинки\13 признаков что вы учитель\getImage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85750"/>
            <a:ext cx="8143875" cy="587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2" descr="D:\Документы\Служебная информация\картинки\13 признаков что вы учитель\getImage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85750"/>
            <a:ext cx="84836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2" descr="D:\Документы\Служебная информация\картинки\13 признаков что вы учитель\getImage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85750"/>
            <a:ext cx="8107362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-"Умное лицо - это еще не признак ума. Величайшие глупости на земле совершались именно с этим выражением! Вы улыбайтесь, господа, улыбайтесь!- Барон Мюнхгаузен</dc:title>
  <dc:creator>Юра</dc:creator>
  <cp:lastModifiedBy>оу 15</cp:lastModifiedBy>
  <cp:revision>9</cp:revision>
  <dcterms:created xsi:type="dcterms:W3CDTF">2012-08-18T12:41:19Z</dcterms:created>
  <dcterms:modified xsi:type="dcterms:W3CDTF">2016-10-28T12:32:01Z</dcterms:modified>
</cp:coreProperties>
</file>